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6"/>
  </p:notesMasterIdLst>
  <p:sldIdLst>
    <p:sldId id="444" r:id="rId2"/>
    <p:sldId id="445" r:id="rId3"/>
    <p:sldId id="448" r:id="rId4"/>
    <p:sldId id="447" r:id="rId5"/>
    <p:sldId id="450" r:id="rId6"/>
    <p:sldId id="451" r:id="rId7"/>
    <p:sldId id="457" r:id="rId8"/>
    <p:sldId id="452" r:id="rId9"/>
    <p:sldId id="453" r:id="rId10"/>
    <p:sldId id="458" r:id="rId11"/>
    <p:sldId id="454" r:id="rId12"/>
    <p:sldId id="455" r:id="rId13"/>
    <p:sldId id="456" r:id="rId14"/>
    <p:sldId id="459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815" autoAdjust="0"/>
    <p:restoredTop sz="90503" autoAdjust="0"/>
  </p:normalViewPr>
  <p:slideViewPr>
    <p:cSldViewPr>
      <p:cViewPr varScale="1">
        <p:scale>
          <a:sx n="105" d="100"/>
          <a:sy n="105" d="100"/>
        </p:scale>
        <p:origin x="14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Magalen\Projects\USACE\PortlandDistrict%20-%20Hydrosurveying\TO4%20-%20BBWC_NHS_Hydrodynamics\Data\NHS\Processed\Meteorological\Meteorlogical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F:\Magalen\Projects\USACE\PortlandDistrict%20-%20Hydrosurveying\TO4%20-%20BBWC_NHS_Hydrodynamics\Data\NHS\Processed\Meteorological\Meteorlogical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MetData - Wind Direction (from)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60485821625238E-2"/>
          <c:y val="0.22895061728395061"/>
          <c:w val="0.85266481395707883"/>
          <c:h val="0.62785019928064545"/>
        </c:manualLayout>
      </c:layout>
      <c:scatterChart>
        <c:scatterStyle val="lineMarker"/>
        <c:varyColors val="0"/>
        <c:ser>
          <c:idx val="0"/>
          <c:order val="0"/>
          <c:tx>
            <c:strRef>
              <c:f>'Plot-Data'!$B$1</c:f>
              <c:strCache>
                <c:ptCount val="1"/>
                <c:pt idx="0">
                  <c:v>Wind Direction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2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'Plot-Data'!$A$3:$A$815</c:f>
              <c:numCache>
                <c:formatCode>m/d/yyyy\ h:mm</c:formatCode>
                <c:ptCount val="813"/>
                <c:pt idx="0">
                  <c:v>43705.034722222219</c:v>
                </c:pt>
                <c:pt idx="1">
                  <c:v>43705.076388888891</c:v>
                </c:pt>
                <c:pt idx="2">
                  <c:v>43705.118055555555</c:v>
                </c:pt>
                <c:pt idx="3">
                  <c:v>43705.159722222219</c:v>
                </c:pt>
                <c:pt idx="4">
                  <c:v>43705.201388888891</c:v>
                </c:pt>
                <c:pt idx="5">
                  <c:v>43705.243055555555</c:v>
                </c:pt>
                <c:pt idx="6">
                  <c:v>43705.284722222219</c:v>
                </c:pt>
                <c:pt idx="7">
                  <c:v>43705.326388888891</c:v>
                </c:pt>
                <c:pt idx="8">
                  <c:v>43705.368055555555</c:v>
                </c:pt>
                <c:pt idx="9">
                  <c:v>43705.409722222219</c:v>
                </c:pt>
                <c:pt idx="10">
                  <c:v>43705.451388888891</c:v>
                </c:pt>
                <c:pt idx="11">
                  <c:v>43705.493055555555</c:v>
                </c:pt>
                <c:pt idx="12">
                  <c:v>43705.534722222219</c:v>
                </c:pt>
                <c:pt idx="13">
                  <c:v>43705.576388888891</c:v>
                </c:pt>
                <c:pt idx="14">
                  <c:v>43705.618055555555</c:v>
                </c:pt>
                <c:pt idx="15">
                  <c:v>43705.659722222219</c:v>
                </c:pt>
                <c:pt idx="16">
                  <c:v>43705.701388888891</c:v>
                </c:pt>
                <c:pt idx="17">
                  <c:v>43705.743055555555</c:v>
                </c:pt>
                <c:pt idx="18">
                  <c:v>43705.784722222219</c:v>
                </c:pt>
                <c:pt idx="19">
                  <c:v>43705.826388888891</c:v>
                </c:pt>
                <c:pt idx="20">
                  <c:v>43705.868055555555</c:v>
                </c:pt>
                <c:pt idx="21">
                  <c:v>43705.909722222219</c:v>
                </c:pt>
                <c:pt idx="22">
                  <c:v>43705.951388888891</c:v>
                </c:pt>
                <c:pt idx="23">
                  <c:v>43705.993055555555</c:v>
                </c:pt>
                <c:pt idx="24">
                  <c:v>43706.034722222219</c:v>
                </c:pt>
                <c:pt idx="25">
                  <c:v>43706.076388888891</c:v>
                </c:pt>
                <c:pt idx="26">
                  <c:v>43706.118055555555</c:v>
                </c:pt>
                <c:pt idx="27">
                  <c:v>43706.159722222219</c:v>
                </c:pt>
                <c:pt idx="28">
                  <c:v>43706.201388888891</c:v>
                </c:pt>
                <c:pt idx="29">
                  <c:v>43706.243055555555</c:v>
                </c:pt>
                <c:pt idx="30">
                  <c:v>43706.284722222219</c:v>
                </c:pt>
                <c:pt idx="31">
                  <c:v>43706.326388888891</c:v>
                </c:pt>
                <c:pt idx="32">
                  <c:v>43706.368055555555</c:v>
                </c:pt>
                <c:pt idx="33">
                  <c:v>43706.409722222219</c:v>
                </c:pt>
                <c:pt idx="34">
                  <c:v>43706.451388888891</c:v>
                </c:pt>
                <c:pt idx="35">
                  <c:v>43706.493055555555</c:v>
                </c:pt>
                <c:pt idx="36">
                  <c:v>43706.534722222219</c:v>
                </c:pt>
                <c:pt idx="37">
                  <c:v>43706.576388888891</c:v>
                </c:pt>
                <c:pt idx="38">
                  <c:v>43706.618055555555</c:v>
                </c:pt>
                <c:pt idx="39">
                  <c:v>43706.659722222219</c:v>
                </c:pt>
                <c:pt idx="40">
                  <c:v>43706.701388888891</c:v>
                </c:pt>
                <c:pt idx="41">
                  <c:v>43706.743055555555</c:v>
                </c:pt>
                <c:pt idx="42">
                  <c:v>43706.784722222219</c:v>
                </c:pt>
                <c:pt idx="43">
                  <c:v>43706.826388888891</c:v>
                </c:pt>
                <c:pt idx="44">
                  <c:v>43706.868055555555</c:v>
                </c:pt>
                <c:pt idx="45">
                  <c:v>43706.909722222219</c:v>
                </c:pt>
                <c:pt idx="46">
                  <c:v>43706.951388888891</c:v>
                </c:pt>
                <c:pt idx="47">
                  <c:v>43706.993055555555</c:v>
                </c:pt>
                <c:pt idx="48">
                  <c:v>43707.034722222219</c:v>
                </c:pt>
                <c:pt idx="49">
                  <c:v>43707.076388888891</c:v>
                </c:pt>
                <c:pt idx="50">
                  <c:v>43707.118055555555</c:v>
                </c:pt>
                <c:pt idx="51">
                  <c:v>43707.159722222219</c:v>
                </c:pt>
                <c:pt idx="52">
                  <c:v>43707.201388888891</c:v>
                </c:pt>
                <c:pt idx="53">
                  <c:v>43707.243055555555</c:v>
                </c:pt>
                <c:pt idx="54">
                  <c:v>43707.284722222219</c:v>
                </c:pt>
                <c:pt idx="55">
                  <c:v>43707.326388888891</c:v>
                </c:pt>
                <c:pt idx="56">
                  <c:v>43707.368055555555</c:v>
                </c:pt>
                <c:pt idx="57">
                  <c:v>43707.409722222219</c:v>
                </c:pt>
                <c:pt idx="58">
                  <c:v>43707.451388888891</c:v>
                </c:pt>
                <c:pt idx="59">
                  <c:v>43707.493055555555</c:v>
                </c:pt>
                <c:pt idx="60">
                  <c:v>43707.534722222219</c:v>
                </c:pt>
                <c:pt idx="61">
                  <c:v>43707.576388888891</c:v>
                </c:pt>
                <c:pt idx="62">
                  <c:v>43707.618055555555</c:v>
                </c:pt>
                <c:pt idx="63">
                  <c:v>43707.659722222219</c:v>
                </c:pt>
                <c:pt idx="64">
                  <c:v>43707.701388888891</c:v>
                </c:pt>
                <c:pt idx="65">
                  <c:v>43707.743055555555</c:v>
                </c:pt>
                <c:pt idx="66">
                  <c:v>43707.826388888891</c:v>
                </c:pt>
                <c:pt idx="67">
                  <c:v>43707.868055555555</c:v>
                </c:pt>
                <c:pt idx="68">
                  <c:v>43707.909722222219</c:v>
                </c:pt>
                <c:pt idx="69">
                  <c:v>43707.951388888891</c:v>
                </c:pt>
                <c:pt idx="70">
                  <c:v>43707.993055555555</c:v>
                </c:pt>
                <c:pt idx="71">
                  <c:v>43708.034722222219</c:v>
                </c:pt>
                <c:pt idx="72">
                  <c:v>43708.076388888891</c:v>
                </c:pt>
                <c:pt idx="73">
                  <c:v>43708.118055555555</c:v>
                </c:pt>
                <c:pt idx="74">
                  <c:v>43708.159722222219</c:v>
                </c:pt>
                <c:pt idx="75">
                  <c:v>43708.201388888891</c:v>
                </c:pt>
                <c:pt idx="76">
                  <c:v>43708.243055555555</c:v>
                </c:pt>
                <c:pt idx="77">
                  <c:v>43708.284722222219</c:v>
                </c:pt>
                <c:pt idx="78">
                  <c:v>43708.326388888891</c:v>
                </c:pt>
                <c:pt idx="79">
                  <c:v>43708.368055555555</c:v>
                </c:pt>
                <c:pt idx="80">
                  <c:v>43708.409722222219</c:v>
                </c:pt>
                <c:pt idx="81">
                  <c:v>43708.451388888891</c:v>
                </c:pt>
                <c:pt idx="82">
                  <c:v>43708.493055555555</c:v>
                </c:pt>
                <c:pt idx="83">
                  <c:v>43708.534722222219</c:v>
                </c:pt>
                <c:pt idx="84">
                  <c:v>43708.576388888891</c:v>
                </c:pt>
                <c:pt idx="85">
                  <c:v>43708.618055555555</c:v>
                </c:pt>
                <c:pt idx="86">
                  <c:v>43708.659722222219</c:v>
                </c:pt>
                <c:pt idx="87">
                  <c:v>43708.701388888891</c:v>
                </c:pt>
                <c:pt idx="88">
                  <c:v>43708.743055555555</c:v>
                </c:pt>
                <c:pt idx="89">
                  <c:v>43708.784722222219</c:v>
                </c:pt>
                <c:pt idx="90">
                  <c:v>43708.826388888891</c:v>
                </c:pt>
                <c:pt idx="91">
                  <c:v>43708.868055555555</c:v>
                </c:pt>
                <c:pt idx="92">
                  <c:v>43708.909722222219</c:v>
                </c:pt>
                <c:pt idx="93">
                  <c:v>43708.951388888891</c:v>
                </c:pt>
                <c:pt idx="94">
                  <c:v>43708.993055555555</c:v>
                </c:pt>
                <c:pt idx="95">
                  <c:v>43709.034722222219</c:v>
                </c:pt>
                <c:pt idx="96">
                  <c:v>43709.076388888891</c:v>
                </c:pt>
                <c:pt idx="97">
                  <c:v>43709.118055555555</c:v>
                </c:pt>
                <c:pt idx="98">
                  <c:v>43709.159722222219</c:v>
                </c:pt>
                <c:pt idx="99">
                  <c:v>43709.201388888891</c:v>
                </c:pt>
                <c:pt idx="100">
                  <c:v>43709.243055555555</c:v>
                </c:pt>
                <c:pt idx="101">
                  <c:v>43709.284722222219</c:v>
                </c:pt>
                <c:pt idx="102">
                  <c:v>43709.326388888891</c:v>
                </c:pt>
                <c:pt idx="103">
                  <c:v>43709.368055555555</c:v>
                </c:pt>
                <c:pt idx="104">
                  <c:v>43709.409722222219</c:v>
                </c:pt>
                <c:pt idx="105">
                  <c:v>43709.451388888891</c:v>
                </c:pt>
                <c:pt idx="106">
                  <c:v>43709.493055555555</c:v>
                </c:pt>
                <c:pt idx="107">
                  <c:v>43709.534722222219</c:v>
                </c:pt>
                <c:pt idx="108">
                  <c:v>43709.576388888891</c:v>
                </c:pt>
                <c:pt idx="109">
                  <c:v>43709.618055555555</c:v>
                </c:pt>
                <c:pt idx="110">
                  <c:v>43709.659722222219</c:v>
                </c:pt>
                <c:pt idx="111">
                  <c:v>43709.701388888891</c:v>
                </c:pt>
                <c:pt idx="112">
                  <c:v>43709.743055555555</c:v>
                </c:pt>
                <c:pt idx="113">
                  <c:v>43709.784722222219</c:v>
                </c:pt>
                <c:pt idx="114">
                  <c:v>43709.826388888891</c:v>
                </c:pt>
                <c:pt idx="115">
                  <c:v>43709.868055555555</c:v>
                </c:pt>
                <c:pt idx="116">
                  <c:v>43709.909722222219</c:v>
                </c:pt>
                <c:pt idx="117">
                  <c:v>43709.951388888891</c:v>
                </c:pt>
                <c:pt idx="118">
                  <c:v>43709.993055555555</c:v>
                </c:pt>
                <c:pt idx="119">
                  <c:v>43710.034722222219</c:v>
                </c:pt>
                <c:pt idx="120">
                  <c:v>43710.076388888891</c:v>
                </c:pt>
                <c:pt idx="121">
                  <c:v>43710.118055555555</c:v>
                </c:pt>
                <c:pt idx="122">
                  <c:v>43710.159722222219</c:v>
                </c:pt>
                <c:pt idx="123">
                  <c:v>43710.201388888891</c:v>
                </c:pt>
                <c:pt idx="124">
                  <c:v>43710.243055555555</c:v>
                </c:pt>
                <c:pt idx="125">
                  <c:v>43710.284722222219</c:v>
                </c:pt>
                <c:pt idx="126">
                  <c:v>43710.326388888891</c:v>
                </c:pt>
                <c:pt idx="127">
                  <c:v>43710.368055555555</c:v>
                </c:pt>
                <c:pt idx="128">
                  <c:v>43710.409722222219</c:v>
                </c:pt>
                <c:pt idx="129">
                  <c:v>43710.451388888891</c:v>
                </c:pt>
                <c:pt idx="130">
                  <c:v>43710.493055555555</c:v>
                </c:pt>
                <c:pt idx="131">
                  <c:v>43710.534722222219</c:v>
                </c:pt>
                <c:pt idx="132">
                  <c:v>43710.576388888891</c:v>
                </c:pt>
                <c:pt idx="133">
                  <c:v>43710.618055555555</c:v>
                </c:pt>
                <c:pt idx="134">
                  <c:v>43710.659722222219</c:v>
                </c:pt>
                <c:pt idx="135">
                  <c:v>43710.701388888891</c:v>
                </c:pt>
                <c:pt idx="136">
                  <c:v>43710.743055555555</c:v>
                </c:pt>
                <c:pt idx="137">
                  <c:v>43710.784722222219</c:v>
                </c:pt>
                <c:pt idx="138">
                  <c:v>43710.826388888891</c:v>
                </c:pt>
                <c:pt idx="139">
                  <c:v>43710.868055555555</c:v>
                </c:pt>
                <c:pt idx="140">
                  <c:v>43710.909722222219</c:v>
                </c:pt>
                <c:pt idx="141">
                  <c:v>43710.951388888891</c:v>
                </c:pt>
                <c:pt idx="142">
                  <c:v>43710.993055555555</c:v>
                </c:pt>
                <c:pt idx="143">
                  <c:v>43711.034722222219</c:v>
                </c:pt>
                <c:pt idx="144">
                  <c:v>43711.076388888891</c:v>
                </c:pt>
                <c:pt idx="145">
                  <c:v>43711.118055555555</c:v>
                </c:pt>
                <c:pt idx="146">
                  <c:v>43711.159722222219</c:v>
                </c:pt>
                <c:pt idx="147">
                  <c:v>43711.201388888891</c:v>
                </c:pt>
                <c:pt idx="148">
                  <c:v>43711.243055555555</c:v>
                </c:pt>
                <c:pt idx="149">
                  <c:v>43711.284722222219</c:v>
                </c:pt>
                <c:pt idx="150">
                  <c:v>43711.326388888891</c:v>
                </c:pt>
                <c:pt idx="151">
                  <c:v>43711.368055555555</c:v>
                </c:pt>
                <c:pt idx="152">
                  <c:v>43711.409722222219</c:v>
                </c:pt>
                <c:pt idx="153">
                  <c:v>43711.451388888891</c:v>
                </c:pt>
                <c:pt idx="154">
                  <c:v>43711.493055555555</c:v>
                </c:pt>
                <c:pt idx="155">
                  <c:v>43711.534722222219</c:v>
                </c:pt>
                <c:pt idx="156">
                  <c:v>43711.576388888891</c:v>
                </c:pt>
                <c:pt idx="157">
                  <c:v>43711.618055555555</c:v>
                </c:pt>
                <c:pt idx="158">
                  <c:v>43711.659722222219</c:v>
                </c:pt>
                <c:pt idx="159">
                  <c:v>43711.701388888891</c:v>
                </c:pt>
                <c:pt idx="160">
                  <c:v>43711.743055555555</c:v>
                </c:pt>
                <c:pt idx="161">
                  <c:v>43711.784722222219</c:v>
                </c:pt>
                <c:pt idx="162">
                  <c:v>43711.826388888891</c:v>
                </c:pt>
                <c:pt idx="163">
                  <c:v>43711.868055555555</c:v>
                </c:pt>
                <c:pt idx="164">
                  <c:v>43711.909722222219</c:v>
                </c:pt>
                <c:pt idx="165">
                  <c:v>43711.951388888891</c:v>
                </c:pt>
                <c:pt idx="166">
                  <c:v>43711.993055555555</c:v>
                </c:pt>
                <c:pt idx="167">
                  <c:v>43712.034722222219</c:v>
                </c:pt>
                <c:pt idx="168">
                  <c:v>43712.076388888891</c:v>
                </c:pt>
                <c:pt idx="169">
                  <c:v>43712.118055555555</c:v>
                </c:pt>
                <c:pt idx="170">
                  <c:v>43712.159722222219</c:v>
                </c:pt>
                <c:pt idx="171">
                  <c:v>43712.201388888891</c:v>
                </c:pt>
                <c:pt idx="172">
                  <c:v>43712.243055555555</c:v>
                </c:pt>
                <c:pt idx="173">
                  <c:v>43712.284722222219</c:v>
                </c:pt>
                <c:pt idx="174">
                  <c:v>43712.326388888891</c:v>
                </c:pt>
                <c:pt idx="175">
                  <c:v>43712.368055555555</c:v>
                </c:pt>
                <c:pt idx="176">
                  <c:v>43712.409722222219</c:v>
                </c:pt>
                <c:pt idx="177">
                  <c:v>43712.451388888891</c:v>
                </c:pt>
                <c:pt idx="178">
                  <c:v>43712.493055555555</c:v>
                </c:pt>
                <c:pt idx="179">
                  <c:v>43712.534722222219</c:v>
                </c:pt>
                <c:pt idx="180">
                  <c:v>43712.576388888891</c:v>
                </c:pt>
                <c:pt idx="181">
                  <c:v>43712.618055555555</c:v>
                </c:pt>
                <c:pt idx="182">
                  <c:v>43712.659722222219</c:v>
                </c:pt>
                <c:pt idx="183">
                  <c:v>43712.701388888891</c:v>
                </c:pt>
                <c:pt idx="184">
                  <c:v>43712.743055555555</c:v>
                </c:pt>
                <c:pt idx="185">
                  <c:v>43712.784722222219</c:v>
                </c:pt>
                <c:pt idx="186">
                  <c:v>43712.826388888891</c:v>
                </c:pt>
                <c:pt idx="187">
                  <c:v>43712.868055555555</c:v>
                </c:pt>
                <c:pt idx="188">
                  <c:v>43712.909722222219</c:v>
                </c:pt>
                <c:pt idx="189">
                  <c:v>43712.951388888891</c:v>
                </c:pt>
                <c:pt idx="190">
                  <c:v>43712.993055555555</c:v>
                </c:pt>
                <c:pt idx="191">
                  <c:v>43713.034722222219</c:v>
                </c:pt>
                <c:pt idx="192">
                  <c:v>43713.076388888891</c:v>
                </c:pt>
                <c:pt idx="193">
                  <c:v>43713.118055555555</c:v>
                </c:pt>
                <c:pt idx="194">
                  <c:v>43713.159722222219</c:v>
                </c:pt>
                <c:pt idx="195">
                  <c:v>43713.201388888891</c:v>
                </c:pt>
                <c:pt idx="196">
                  <c:v>43713.243055555555</c:v>
                </c:pt>
                <c:pt idx="197">
                  <c:v>43713.284722222219</c:v>
                </c:pt>
                <c:pt idx="198">
                  <c:v>43713.326388888891</c:v>
                </c:pt>
                <c:pt idx="199">
                  <c:v>43713.368055555555</c:v>
                </c:pt>
                <c:pt idx="200">
                  <c:v>43713.409722222219</c:v>
                </c:pt>
                <c:pt idx="201">
                  <c:v>43713.451388888891</c:v>
                </c:pt>
                <c:pt idx="202">
                  <c:v>43713.493055555555</c:v>
                </c:pt>
                <c:pt idx="203">
                  <c:v>43713.534722222219</c:v>
                </c:pt>
                <c:pt idx="204">
                  <c:v>43713.576388888891</c:v>
                </c:pt>
                <c:pt idx="205">
                  <c:v>43713.618055555555</c:v>
                </c:pt>
                <c:pt idx="206">
                  <c:v>43713.659722222219</c:v>
                </c:pt>
                <c:pt idx="207">
                  <c:v>43713.701388888891</c:v>
                </c:pt>
                <c:pt idx="208">
                  <c:v>43713.743055555555</c:v>
                </c:pt>
                <c:pt idx="209">
                  <c:v>43713.784722222219</c:v>
                </c:pt>
                <c:pt idx="210">
                  <c:v>43713.826388888891</c:v>
                </c:pt>
                <c:pt idx="211">
                  <c:v>43713.868055555555</c:v>
                </c:pt>
                <c:pt idx="212">
                  <c:v>43713.909722222219</c:v>
                </c:pt>
                <c:pt idx="213">
                  <c:v>43713.951388888891</c:v>
                </c:pt>
                <c:pt idx="214">
                  <c:v>43713.993055555555</c:v>
                </c:pt>
                <c:pt idx="215">
                  <c:v>43714.034722222219</c:v>
                </c:pt>
                <c:pt idx="216">
                  <c:v>43714.076388888891</c:v>
                </c:pt>
                <c:pt idx="217">
                  <c:v>43714.118055555555</c:v>
                </c:pt>
                <c:pt idx="218">
                  <c:v>43714.159722222219</c:v>
                </c:pt>
                <c:pt idx="219">
                  <c:v>43714.201388888891</c:v>
                </c:pt>
                <c:pt idx="220">
                  <c:v>43714.243055555555</c:v>
                </c:pt>
                <c:pt idx="221">
                  <c:v>43714.284722222219</c:v>
                </c:pt>
                <c:pt idx="222">
                  <c:v>43714.326388888891</c:v>
                </c:pt>
                <c:pt idx="223">
                  <c:v>43714.368055555555</c:v>
                </c:pt>
                <c:pt idx="224">
                  <c:v>43714.409722222219</c:v>
                </c:pt>
                <c:pt idx="225">
                  <c:v>43714.451388888891</c:v>
                </c:pt>
                <c:pt idx="226">
                  <c:v>43714.493055555555</c:v>
                </c:pt>
                <c:pt idx="227">
                  <c:v>43714.534722222219</c:v>
                </c:pt>
                <c:pt idx="228">
                  <c:v>43714.576388888891</c:v>
                </c:pt>
                <c:pt idx="229">
                  <c:v>43714.618055555555</c:v>
                </c:pt>
                <c:pt idx="230">
                  <c:v>43714.659722222219</c:v>
                </c:pt>
                <c:pt idx="231">
                  <c:v>43714.701388888891</c:v>
                </c:pt>
                <c:pt idx="232">
                  <c:v>43714.743055555555</c:v>
                </c:pt>
                <c:pt idx="233">
                  <c:v>43714.784722222219</c:v>
                </c:pt>
                <c:pt idx="234">
                  <c:v>43714.826388888891</c:v>
                </c:pt>
                <c:pt idx="235">
                  <c:v>43714.868055555555</c:v>
                </c:pt>
                <c:pt idx="236">
                  <c:v>43714.909722222219</c:v>
                </c:pt>
                <c:pt idx="237">
                  <c:v>43714.951388888891</c:v>
                </c:pt>
                <c:pt idx="238">
                  <c:v>43714.993055555555</c:v>
                </c:pt>
                <c:pt idx="239">
                  <c:v>43715.034722222219</c:v>
                </c:pt>
                <c:pt idx="240">
                  <c:v>43715.076388888891</c:v>
                </c:pt>
                <c:pt idx="241">
                  <c:v>43715.118055555555</c:v>
                </c:pt>
                <c:pt idx="242">
                  <c:v>43715.159722222219</c:v>
                </c:pt>
                <c:pt idx="243">
                  <c:v>43715.201388888891</c:v>
                </c:pt>
                <c:pt idx="244">
                  <c:v>43715.243055555555</c:v>
                </c:pt>
                <c:pt idx="245">
                  <c:v>43715.284722222219</c:v>
                </c:pt>
                <c:pt idx="246">
                  <c:v>43715.326388888891</c:v>
                </c:pt>
                <c:pt idx="247">
                  <c:v>43715.368055555555</c:v>
                </c:pt>
                <c:pt idx="248">
                  <c:v>43715.409722222219</c:v>
                </c:pt>
                <c:pt idx="249">
                  <c:v>43715.451388888891</c:v>
                </c:pt>
                <c:pt idx="250">
                  <c:v>43715.493055555555</c:v>
                </c:pt>
                <c:pt idx="251">
                  <c:v>43715.534722222219</c:v>
                </c:pt>
                <c:pt idx="252">
                  <c:v>43715.576388888891</c:v>
                </c:pt>
                <c:pt idx="253">
                  <c:v>43715.618055555555</c:v>
                </c:pt>
                <c:pt idx="254">
                  <c:v>43715.659722222219</c:v>
                </c:pt>
                <c:pt idx="255">
                  <c:v>43715.701388888891</c:v>
                </c:pt>
                <c:pt idx="256">
                  <c:v>43715.743055555555</c:v>
                </c:pt>
                <c:pt idx="257">
                  <c:v>43715.784722222219</c:v>
                </c:pt>
                <c:pt idx="258">
                  <c:v>43715.826388888891</c:v>
                </c:pt>
                <c:pt idx="259">
                  <c:v>43715.868055555555</c:v>
                </c:pt>
                <c:pt idx="260">
                  <c:v>43715.909722222219</c:v>
                </c:pt>
                <c:pt idx="261">
                  <c:v>43715.951388888891</c:v>
                </c:pt>
                <c:pt idx="262">
                  <c:v>43715.993055555555</c:v>
                </c:pt>
                <c:pt idx="263">
                  <c:v>43716.034722222219</c:v>
                </c:pt>
                <c:pt idx="264">
                  <c:v>43716.076388888891</c:v>
                </c:pt>
                <c:pt idx="265">
                  <c:v>43716.118055555555</c:v>
                </c:pt>
                <c:pt idx="266">
                  <c:v>43716.159722222219</c:v>
                </c:pt>
                <c:pt idx="267">
                  <c:v>43716.201388888891</c:v>
                </c:pt>
                <c:pt idx="268">
                  <c:v>43716.243055555555</c:v>
                </c:pt>
                <c:pt idx="269">
                  <c:v>43716.284722222219</c:v>
                </c:pt>
                <c:pt idx="270">
                  <c:v>43716.326388888891</c:v>
                </c:pt>
                <c:pt idx="271">
                  <c:v>43716.368055555555</c:v>
                </c:pt>
                <c:pt idx="272">
                  <c:v>43716.409722222219</c:v>
                </c:pt>
                <c:pt idx="273">
                  <c:v>43716.451388888891</c:v>
                </c:pt>
                <c:pt idx="274">
                  <c:v>43716.493055555555</c:v>
                </c:pt>
                <c:pt idx="275">
                  <c:v>43716.534722222219</c:v>
                </c:pt>
                <c:pt idx="276">
                  <c:v>43716.576388888891</c:v>
                </c:pt>
                <c:pt idx="277">
                  <c:v>43716.618055555555</c:v>
                </c:pt>
                <c:pt idx="278">
                  <c:v>43716.659722222219</c:v>
                </c:pt>
                <c:pt idx="279">
                  <c:v>43716.701388888891</c:v>
                </c:pt>
                <c:pt idx="280">
                  <c:v>43716.743055555555</c:v>
                </c:pt>
                <c:pt idx="281">
                  <c:v>43716.784722222219</c:v>
                </c:pt>
                <c:pt idx="282">
                  <c:v>43716.826388888891</c:v>
                </c:pt>
                <c:pt idx="283">
                  <c:v>43716.868055555555</c:v>
                </c:pt>
                <c:pt idx="284">
                  <c:v>43716.909722222219</c:v>
                </c:pt>
                <c:pt idx="285">
                  <c:v>43716.951388888891</c:v>
                </c:pt>
                <c:pt idx="286">
                  <c:v>43716.993055555555</c:v>
                </c:pt>
                <c:pt idx="287">
                  <c:v>43717.034722222219</c:v>
                </c:pt>
                <c:pt idx="288">
                  <c:v>43717.076388888891</c:v>
                </c:pt>
                <c:pt idx="289">
                  <c:v>43717.118055555555</c:v>
                </c:pt>
                <c:pt idx="290">
                  <c:v>43717.159722222219</c:v>
                </c:pt>
                <c:pt idx="291">
                  <c:v>43717.201388888891</c:v>
                </c:pt>
                <c:pt idx="292">
                  <c:v>43717.243055555555</c:v>
                </c:pt>
                <c:pt idx="293">
                  <c:v>43717.284722222219</c:v>
                </c:pt>
                <c:pt idx="294">
                  <c:v>43717.326388888891</c:v>
                </c:pt>
                <c:pt idx="295">
                  <c:v>43717.368055555555</c:v>
                </c:pt>
                <c:pt idx="296">
                  <c:v>43717.409722222219</c:v>
                </c:pt>
                <c:pt idx="297">
                  <c:v>43717.451388888891</c:v>
                </c:pt>
                <c:pt idx="298">
                  <c:v>43717.493055555555</c:v>
                </c:pt>
                <c:pt idx="299">
                  <c:v>43717.534722222219</c:v>
                </c:pt>
                <c:pt idx="300">
                  <c:v>43717.576388888891</c:v>
                </c:pt>
                <c:pt idx="301">
                  <c:v>43717.618055555555</c:v>
                </c:pt>
                <c:pt idx="302">
                  <c:v>43717.659722222219</c:v>
                </c:pt>
                <c:pt idx="303">
                  <c:v>43717.701388888891</c:v>
                </c:pt>
                <c:pt idx="304">
                  <c:v>43717.743055555555</c:v>
                </c:pt>
                <c:pt idx="305">
                  <c:v>43717.784722222219</c:v>
                </c:pt>
                <c:pt idx="306">
                  <c:v>43717.826388888891</c:v>
                </c:pt>
                <c:pt idx="307">
                  <c:v>43717.868055555555</c:v>
                </c:pt>
                <c:pt idx="308">
                  <c:v>43717.909722222219</c:v>
                </c:pt>
                <c:pt idx="309">
                  <c:v>43717.951388888891</c:v>
                </c:pt>
                <c:pt idx="310">
                  <c:v>43717.993055555555</c:v>
                </c:pt>
                <c:pt idx="311">
                  <c:v>43718.034722222219</c:v>
                </c:pt>
                <c:pt idx="312">
                  <c:v>43718.076388888891</c:v>
                </c:pt>
                <c:pt idx="313">
                  <c:v>43718.118055555555</c:v>
                </c:pt>
                <c:pt idx="314">
                  <c:v>43718.159722222219</c:v>
                </c:pt>
                <c:pt idx="315">
                  <c:v>43718.201388888891</c:v>
                </c:pt>
                <c:pt idx="316">
                  <c:v>43718.243055555555</c:v>
                </c:pt>
                <c:pt idx="317">
                  <c:v>43718.284722222219</c:v>
                </c:pt>
                <c:pt idx="318">
                  <c:v>43718.326388888891</c:v>
                </c:pt>
                <c:pt idx="319">
                  <c:v>43718.368055555555</c:v>
                </c:pt>
                <c:pt idx="320">
                  <c:v>43718.409722222219</c:v>
                </c:pt>
                <c:pt idx="321">
                  <c:v>43718.451388888891</c:v>
                </c:pt>
                <c:pt idx="322">
                  <c:v>43718.493055555555</c:v>
                </c:pt>
                <c:pt idx="323">
                  <c:v>43718.534722222219</c:v>
                </c:pt>
                <c:pt idx="324">
                  <c:v>43718.576388888891</c:v>
                </c:pt>
                <c:pt idx="325">
                  <c:v>43718.618055555555</c:v>
                </c:pt>
                <c:pt idx="326">
                  <c:v>43718.659722222219</c:v>
                </c:pt>
                <c:pt idx="327">
                  <c:v>43718.701388888891</c:v>
                </c:pt>
                <c:pt idx="328">
                  <c:v>43718.743055555555</c:v>
                </c:pt>
                <c:pt idx="329">
                  <c:v>43718.784722222219</c:v>
                </c:pt>
                <c:pt idx="330">
                  <c:v>43718.826388888891</c:v>
                </c:pt>
                <c:pt idx="331">
                  <c:v>43718.868055555555</c:v>
                </c:pt>
                <c:pt idx="332">
                  <c:v>43718.909722222219</c:v>
                </c:pt>
                <c:pt idx="333">
                  <c:v>43718.951388888891</c:v>
                </c:pt>
                <c:pt idx="334">
                  <c:v>43718.993055555555</c:v>
                </c:pt>
                <c:pt idx="335">
                  <c:v>43719.034722222219</c:v>
                </c:pt>
                <c:pt idx="336">
                  <c:v>43719.076388888891</c:v>
                </c:pt>
                <c:pt idx="337">
                  <c:v>43719.118055555555</c:v>
                </c:pt>
                <c:pt idx="338">
                  <c:v>43719.159722222219</c:v>
                </c:pt>
                <c:pt idx="339">
                  <c:v>43719.201388888891</c:v>
                </c:pt>
                <c:pt idx="340">
                  <c:v>43719.243055555555</c:v>
                </c:pt>
                <c:pt idx="341">
                  <c:v>43719.284722222219</c:v>
                </c:pt>
                <c:pt idx="342">
                  <c:v>43719.326388888891</c:v>
                </c:pt>
                <c:pt idx="343">
                  <c:v>43719.409722222219</c:v>
                </c:pt>
                <c:pt idx="344">
                  <c:v>43719.451388888891</c:v>
                </c:pt>
                <c:pt idx="345">
                  <c:v>43719.493055555555</c:v>
                </c:pt>
                <c:pt idx="346">
                  <c:v>43719.534722222219</c:v>
                </c:pt>
                <c:pt idx="347">
                  <c:v>43719.576388888891</c:v>
                </c:pt>
                <c:pt idx="348">
                  <c:v>43719.618055555555</c:v>
                </c:pt>
                <c:pt idx="349">
                  <c:v>43719.659722222219</c:v>
                </c:pt>
                <c:pt idx="350">
                  <c:v>43719.701388888891</c:v>
                </c:pt>
                <c:pt idx="351">
                  <c:v>43719.743055555555</c:v>
                </c:pt>
                <c:pt idx="352">
                  <c:v>43719.784722222219</c:v>
                </c:pt>
                <c:pt idx="353">
                  <c:v>43719.826388888891</c:v>
                </c:pt>
                <c:pt idx="354">
                  <c:v>43719.868055555555</c:v>
                </c:pt>
                <c:pt idx="355">
                  <c:v>43719.909722222219</c:v>
                </c:pt>
                <c:pt idx="356">
                  <c:v>43719.951388888891</c:v>
                </c:pt>
                <c:pt idx="357">
                  <c:v>43719.993055555555</c:v>
                </c:pt>
                <c:pt idx="358">
                  <c:v>43720.034722222219</c:v>
                </c:pt>
                <c:pt idx="359">
                  <c:v>43720.076388888891</c:v>
                </c:pt>
                <c:pt idx="360">
                  <c:v>43720.118055555555</c:v>
                </c:pt>
                <c:pt idx="361">
                  <c:v>43720.159722222219</c:v>
                </c:pt>
                <c:pt idx="362">
                  <c:v>43720.201388888891</c:v>
                </c:pt>
                <c:pt idx="363">
                  <c:v>43720.243055555555</c:v>
                </c:pt>
                <c:pt idx="364">
                  <c:v>43720.284722222219</c:v>
                </c:pt>
                <c:pt idx="365">
                  <c:v>43720.326388888891</c:v>
                </c:pt>
                <c:pt idx="366">
                  <c:v>43720.368055555555</c:v>
                </c:pt>
                <c:pt idx="367">
                  <c:v>43720.409722222219</c:v>
                </c:pt>
                <c:pt idx="368">
                  <c:v>43720.451388888891</c:v>
                </c:pt>
                <c:pt idx="369">
                  <c:v>43720.493055555555</c:v>
                </c:pt>
                <c:pt idx="370">
                  <c:v>43720.534722222219</c:v>
                </c:pt>
                <c:pt idx="371">
                  <c:v>43720.576388888891</c:v>
                </c:pt>
                <c:pt idx="372">
                  <c:v>43720.618055555555</c:v>
                </c:pt>
                <c:pt idx="373">
                  <c:v>43720.659722222219</c:v>
                </c:pt>
                <c:pt idx="374">
                  <c:v>43720.701388888891</c:v>
                </c:pt>
                <c:pt idx="375">
                  <c:v>43720.743055555555</c:v>
                </c:pt>
                <c:pt idx="376">
                  <c:v>43720.784722222219</c:v>
                </c:pt>
                <c:pt idx="377">
                  <c:v>43720.826388888891</c:v>
                </c:pt>
                <c:pt idx="378">
                  <c:v>43720.868055555555</c:v>
                </c:pt>
                <c:pt idx="379">
                  <c:v>43720.909722222219</c:v>
                </c:pt>
                <c:pt idx="380">
                  <c:v>43720.951388888891</c:v>
                </c:pt>
                <c:pt idx="381">
                  <c:v>43720.993055555555</c:v>
                </c:pt>
                <c:pt idx="382">
                  <c:v>43721.034722222219</c:v>
                </c:pt>
                <c:pt idx="383">
                  <c:v>43721.076388888891</c:v>
                </c:pt>
                <c:pt idx="384">
                  <c:v>43721.118055555555</c:v>
                </c:pt>
                <c:pt idx="385">
                  <c:v>43721.159722222219</c:v>
                </c:pt>
                <c:pt idx="386">
                  <c:v>43721.201388888891</c:v>
                </c:pt>
                <c:pt idx="387">
                  <c:v>43721.243055555555</c:v>
                </c:pt>
                <c:pt idx="388">
                  <c:v>43721.284722222219</c:v>
                </c:pt>
                <c:pt idx="389">
                  <c:v>43721.326388888891</c:v>
                </c:pt>
                <c:pt idx="390">
                  <c:v>43721.368055555555</c:v>
                </c:pt>
                <c:pt idx="391">
                  <c:v>43721.409722222219</c:v>
                </c:pt>
                <c:pt idx="392">
                  <c:v>43721.451388888891</c:v>
                </c:pt>
                <c:pt idx="393">
                  <c:v>43721.493055555555</c:v>
                </c:pt>
                <c:pt idx="394">
                  <c:v>43721.534722222219</c:v>
                </c:pt>
                <c:pt idx="395">
                  <c:v>43721.576388888891</c:v>
                </c:pt>
                <c:pt idx="396">
                  <c:v>43721.618055555555</c:v>
                </c:pt>
                <c:pt idx="397">
                  <c:v>43721.659722222219</c:v>
                </c:pt>
                <c:pt idx="398">
                  <c:v>43721.701388888891</c:v>
                </c:pt>
                <c:pt idx="399">
                  <c:v>43721.743055555555</c:v>
                </c:pt>
                <c:pt idx="400">
                  <c:v>43721.784722222219</c:v>
                </c:pt>
                <c:pt idx="401">
                  <c:v>43721.826388888891</c:v>
                </c:pt>
                <c:pt idx="402">
                  <c:v>43721.868055555555</c:v>
                </c:pt>
                <c:pt idx="403">
                  <c:v>43721.909722222219</c:v>
                </c:pt>
                <c:pt idx="404">
                  <c:v>43721.951388888891</c:v>
                </c:pt>
                <c:pt idx="405">
                  <c:v>43721.993055555555</c:v>
                </c:pt>
                <c:pt idx="406">
                  <c:v>43722.034722222219</c:v>
                </c:pt>
                <c:pt idx="407">
                  <c:v>43722.076388888891</c:v>
                </c:pt>
                <c:pt idx="408">
                  <c:v>43722.118055555555</c:v>
                </c:pt>
                <c:pt idx="409">
                  <c:v>43722.159722222219</c:v>
                </c:pt>
                <c:pt idx="410">
                  <c:v>43722.201388888891</c:v>
                </c:pt>
                <c:pt idx="411">
                  <c:v>43722.243055555555</c:v>
                </c:pt>
                <c:pt idx="412">
                  <c:v>43722.284722222219</c:v>
                </c:pt>
                <c:pt idx="413">
                  <c:v>43722.326388888891</c:v>
                </c:pt>
                <c:pt idx="414">
                  <c:v>43722.368055555555</c:v>
                </c:pt>
                <c:pt idx="415">
                  <c:v>43722.409722222219</c:v>
                </c:pt>
                <c:pt idx="416">
                  <c:v>43722.451388888891</c:v>
                </c:pt>
                <c:pt idx="417">
                  <c:v>43722.493055555555</c:v>
                </c:pt>
                <c:pt idx="418">
                  <c:v>43722.534722222219</c:v>
                </c:pt>
                <c:pt idx="419">
                  <c:v>43722.576388888891</c:v>
                </c:pt>
                <c:pt idx="420">
                  <c:v>43722.618055555555</c:v>
                </c:pt>
                <c:pt idx="421">
                  <c:v>43722.659722222219</c:v>
                </c:pt>
                <c:pt idx="422">
                  <c:v>43722.701388888891</c:v>
                </c:pt>
                <c:pt idx="423">
                  <c:v>43722.743055555555</c:v>
                </c:pt>
                <c:pt idx="424">
                  <c:v>43722.784722222219</c:v>
                </c:pt>
                <c:pt idx="425">
                  <c:v>43722.826388888891</c:v>
                </c:pt>
                <c:pt idx="426">
                  <c:v>43722.868055555555</c:v>
                </c:pt>
                <c:pt idx="427">
                  <c:v>43722.909722222219</c:v>
                </c:pt>
                <c:pt idx="428">
                  <c:v>43722.951388888891</c:v>
                </c:pt>
                <c:pt idx="429">
                  <c:v>43722.993055555555</c:v>
                </c:pt>
                <c:pt idx="430">
                  <c:v>43723.034722222219</c:v>
                </c:pt>
                <c:pt idx="431">
                  <c:v>43723.076388888891</c:v>
                </c:pt>
                <c:pt idx="432">
                  <c:v>43723.118055555555</c:v>
                </c:pt>
                <c:pt idx="433">
                  <c:v>43723.159722222219</c:v>
                </c:pt>
                <c:pt idx="434">
                  <c:v>43723.201388888891</c:v>
                </c:pt>
                <c:pt idx="435">
                  <c:v>43723.243055555555</c:v>
                </c:pt>
                <c:pt idx="436">
                  <c:v>43723.284722222219</c:v>
                </c:pt>
                <c:pt idx="437">
                  <c:v>43723.326388888891</c:v>
                </c:pt>
                <c:pt idx="438">
                  <c:v>43723.368055555555</c:v>
                </c:pt>
                <c:pt idx="439">
                  <c:v>43723.409722222219</c:v>
                </c:pt>
                <c:pt idx="440">
                  <c:v>43723.451388888891</c:v>
                </c:pt>
                <c:pt idx="441">
                  <c:v>43723.493055555555</c:v>
                </c:pt>
                <c:pt idx="442">
                  <c:v>43723.534722222219</c:v>
                </c:pt>
                <c:pt idx="443">
                  <c:v>43723.576388888891</c:v>
                </c:pt>
                <c:pt idx="444">
                  <c:v>43723.618055555555</c:v>
                </c:pt>
                <c:pt idx="445">
                  <c:v>43723.659722222219</c:v>
                </c:pt>
                <c:pt idx="446">
                  <c:v>43723.701388888891</c:v>
                </c:pt>
                <c:pt idx="447">
                  <c:v>43723.743055555555</c:v>
                </c:pt>
                <c:pt idx="448">
                  <c:v>43723.784722222219</c:v>
                </c:pt>
                <c:pt idx="449">
                  <c:v>43723.826388888891</c:v>
                </c:pt>
                <c:pt idx="450">
                  <c:v>43723.868055555555</c:v>
                </c:pt>
                <c:pt idx="451">
                  <c:v>43723.909722222219</c:v>
                </c:pt>
                <c:pt idx="452">
                  <c:v>43723.951388888891</c:v>
                </c:pt>
                <c:pt idx="453">
                  <c:v>43723.993055555555</c:v>
                </c:pt>
                <c:pt idx="454">
                  <c:v>43724.034722222219</c:v>
                </c:pt>
                <c:pt idx="455">
                  <c:v>43724.076388888891</c:v>
                </c:pt>
                <c:pt idx="456">
                  <c:v>43724.118055555555</c:v>
                </c:pt>
                <c:pt idx="457">
                  <c:v>43724.159722222219</c:v>
                </c:pt>
                <c:pt idx="458">
                  <c:v>43724.201388888891</c:v>
                </c:pt>
                <c:pt idx="459">
                  <c:v>43724.243055555555</c:v>
                </c:pt>
                <c:pt idx="460">
                  <c:v>43724.284722222219</c:v>
                </c:pt>
                <c:pt idx="461">
                  <c:v>43724.326388888891</c:v>
                </c:pt>
                <c:pt idx="462">
                  <c:v>43724.368055555555</c:v>
                </c:pt>
                <c:pt idx="463">
                  <c:v>43724.409722222219</c:v>
                </c:pt>
                <c:pt idx="464">
                  <c:v>43724.451388888891</c:v>
                </c:pt>
                <c:pt idx="465">
                  <c:v>43724.493055555555</c:v>
                </c:pt>
                <c:pt idx="466">
                  <c:v>43724.534722222219</c:v>
                </c:pt>
                <c:pt idx="467">
                  <c:v>43724.576388888891</c:v>
                </c:pt>
                <c:pt idx="468">
                  <c:v>43724.618055555555</c:v>
                </c:pt>
                <c:pt idx="469">
                  <c:v>43724.659722222219</c:v>
                </c:pt>
                <c:pt idx="470">
                  <c:v>43724.701388888891</c:v>
                </c:pt>
                <c:pt idx="471">
                  <c:v>43724.743055555555</c:v>
                </c:pt>
                <c:pt idx="472">
                  <c:v>43724.784722222219</c:v>
                </c:pt>
                <c:pt idx="473">
                  <c:v>43724.826388888891</c:v>
                </c:pt>
                <c:pt idx="474">
                  <c:v>43724.868055555555</c:v>
                </c:pt>
                <c:pt idx="475">
                  <c:v>43724.909722222219</c:v>
                </c:pt>
                <c:pt idx="476">
                  <c:v>43724.951388888891</c:v>
                </c:pt>
                <c:pt idx="477">
                  <c:v>43724.993055555555</c:v>
                </c:pt>
                <c:pt idx="478">
                  <c:v>43725.034722222219</c:v>
                </c:pt>
                <c:pt idx="479">
                  <c:v>43725.076388888891</c:v>
                </c:pt>
                <c:pt idx="480">
                  <c:v>43725.118055555555</c:v>
                </c:pt>
                <c:pt idx="481">
                  <c:v>43725.159722222219</c:v>
                </c:pt>
                <c:pt idx="482">
                  <c:v>43725.201388888891</c:v>
                </c:pt>
                <c:pt idx="483">
                  <c:v>43725.243055555555</c:v>
                </c:pt>
                <c:pt idx="484">
                  <c:v>43725.284722222219</c:v>
                </c:pt>
                <c:pt idx="485">
                  <c:v>43725.326388888891</c:v>
                </c:pt>
                <c:pt idx="486">
                  <c:v>43725.368055555555</c:v>
                </c:pt>
                <c:pt idx="487">
                  <c:v>43725.409722222219</c:v>
                </c:pt>
                <c:pt idx="488">
                  <c:v>43725.451388888891</c:v>
                </c:pt>
                <c:pt idx="489">
                  <c:v>43725.493055555555</c:v>
                </c:pt>
                <c:pt idx="490">
                  <c:v>43725.534722222219</c:v>
                </c:pt>
                <c:pt idx="491">
                  <c:v>43725.576388888891</c:v>
                </c:pt>
                <c:pt idx="492">
                  <c:v>43725.618055555555</c:v>
                </c:pt>
                <c:pt idx="493">
                  <c:v>43725.659722222219</c:v>
                </c:pt>
                <c:pt idx="494">
                  <c:v>43725.701388888891</c:v>
                </c:pt>
                <c:pt idx="495">
                  <c:v>43725.743055555555</c:v>
                </c:pt>
                <c:pt idx="496">
                  <c:v>43725.784722222219</c:v>
                </c:pt>
                <c:pt idx="497">
                  <c:v>43725.826388888891</c:v>
                </c:pt>
                <c:pt idx="498">
                  <c:v>43725.868055555555</c:v>
                </c:pt>
                <c:pt idx="499">
                  <c:v>43725.909722222219</c:v>
                </c:pt>
                <c:pt idx="500">
                  <c:v>43725.951388888891</c:v>
                </c:pt>
                <c:pt idx="501">
                  <c:v>43725.993055555555</c:v>
                </c:pt>
                <c:pt idx="502">
                  <c:v>43726.034722222219</c:v>
                </c:pt>
                <c:pt idx="503">
                  <c:v>43726.076388888891</c:v>
                </c:pt>
                <c:pt idx="504">
                  <c:v>43726.118055555555</c:v>
                </c:pt>
                <c:pt idx="505">
                  <c:v>43726.159722222219</c:v>
                </c:pt>
                <c:pt idx="506">
                  <c:v>43726.201388888891</c:v>
                </c:pt>
                <c:pt idx="507">
                  <c:v>43726.243055555555</c:v>
                </c:pt>
                <c:pt idx="508">
                  <c:v>43726.284722222219</c:v>
                </c:pt>
                <c:pt idx="509">
                  <c:v>43726.326388888891</c:v>
                </c:pt>
                <c:pt idx="510">
                  <c:v>43726.368055555555</c:v>
                </c:pt>
                <c:pt idx="511">
                  <c:v>43726.409722222219</c:v>
                </c:pt>
                <c:pt idx="512">
                  <c:v>43726.451388888891</c:v>
                </c:pt>
                <c:pt idx="513">
                  <c:v>43726.493055555555</c:v>
                </c:pt>
                <c:pt idx="514">
                  <c:v>43726.534722222219</c:v>
                </c:pt>
                <c:pt idx="515">
                  <c:v>43726.576388888891</c:v>
                </c:pt>
                <c:pt idx="516">
                  <c:v>43726.618055555555</c:v>
                </c:pt>
                <c:pt idx="517">
                  <c:v>43726.659722222219</c:v>
                </c:pt>
                <c:pt idx="518">
                  <c:v>43726.701388888891</c:v>
                </c:pt>
                <c:pt idx="519">
                  <c:v>43726.743055555555</c:v>
                </c:pt>
                <c:pt idx="520">
                  <c:v>43726.784722222219</c:v>
                </c:pt>
                <c:pt idx="521">
                  <c:v>43726.826388888891</c:v>
                </c:pt>
                <c:pt idx="522">
                  <c:v>43726.868055555555</c:v>
                </c:pt>
                <c:pt idx="523">
                  <c:v>43726.909722222219</c:v>
                </c:pt>
                <c:pt idx="524">
                  <c:v>43726.951388888891</c:v>
                </c:pt>
                <c:pt idx="525">
                  <c:v>43726.993055555555</c:v>
                </c:pt>
                <c:pt idx="526">
                  <c:v>43727.034722222219</c:v>
                </c:pt>
                <c:pt idx="527">
                  <c:v>43727.076388888891</c:v>
                </c:pt>
                <c:pt idx="528">
                  <c:v>43727.118055555555</c:v>
                </c:pt>
                <c:pt idx="529">
                  <c:v>43727.159722222219</c:v>
                </c:pt>
                <c:pt idx="530">
                  <c:v>43727.201388888891</c:v>
                </c:pt>
                <c:pt idx="531">
                  <c:v>43727.243055555555</c:v>
                </c:pt>
                <c:pt idx="532">
                  <c:v>43727.284722222219</c:v>
                </c:pt>
                <c:pt idx="533">
                  <c:v>43727.326388888891</c:v>
                </c:pt>
                <c:pt idx="534">
                  <c:v>43727.368055555555</c:v>
                </c:pt>
                <c:pt idx="535">
                  <c:v>43727.409722222219</c:v>
                </c:pt>
                <c:pt idx="536">
                  <c:v>43727.451388888891</c:v>
                </c:pt>
                <c:pt idx="537">
                  <c:v>43727.493055555555</c:v>
                </c:pt>
                <c:pt idx="538">
                  <c:v>43727.534722222219</c:v>
                </c:pt>
                <c:pt idx="539">
                  <c:v>43727.576388888891</c:v>
                </c:pt>
                <c:pt idx="540">
                  <c:v>43727.618055555555</c:v>
                </c:pt>
                <c:pt idx="541">
                  <c:v>43727.659722222219</c:v>
                </c:pt>
                <c:pt idx="542">
                  <c:v>43727.701388888891</c:v>
                </c:pt>
                <c:pt idx="543">
                  <c:v>43727.743055555555</c:v>
                </c:pt>
                <c:pt idx="544">
                  <c:v>43727.784722222219</c:v>
                </c:pt>
                <c:pt idx="545">
                  <c:v>43727.826388888891</c:v>
                </c:pt>
                <c:pt idx="546">
                  <c:v>43727.868055555555</c:v>
                </c:pt>
                <c:pt idx="547">
                  <c:v>43727.909722222219</c:v>
                </c:pt>
                <c:pt idx="548">
                  <c:v>43727.951388888891</c:v>
                </c:pt>
                <c:pt idx="549">
                  <c:v>43727.993055555555</c:v>
                </c:pt>
                <c:pt idx="550">
                  <c:v>43728.034722222219</c:v>
                </c:pt>
                <c:pt idx="551">
                  <c:v>43728.076388888891</c:v>
                </c:pt>
                <c:pt idx="552">
                  <c:v>43728.118055555555</c:v>
                </c:pt>
                <c:pt idx="553">
                  <c:v>43728.159722222219</c:v>
                </c:pt>
                <c:pt idx="554">
                  <c:v>43728.201388888891</c:v>
                </c:pt>
                <c:pt idx="555">
                  <c:v>43728.243055555555</c:v>
                </c:pt>
                <c:pt idx="556">
                  <c:v>43728.284722222219</c:v>
                </c:pt>
                <c:pt idx="557">
                  <c:v>43728.326388888891</c:v>
                </c:pt>
                <c:pt idx="558">
                  <c:v>43728.368055555555</c:v>
                </c:pt>
                <c:pt idx="559">
                  <c:v>43728.409722222219</c:v>
                </c:pt>
                <c:pt idx="560">
                  <c:v>43728.451388888891</c:v>
                </c:pt>
                <c:pt idx="561">
                  <c:v>43728.493055555555</c:v>
                </c:pt>
                <c:pt idx="562">
                  <c:v>43728.534722222219</c:v>
                </c:pt>
                <c:pt idx="563">
                  <c:v>43728.576388888891</c:v>
                </c:pt>
                <c:pt idx="564">
                  <c:v>43728.618055555555</c:v>
                </c:pt>
                <c:pt idx="565">
                  <c:v>43728.659722222219</c:v>
                </c:pt>
                <c:pt idx="566">
                  <c:v>43728.701388888891</c:v>
                </c:pt>
                <c:pt idx="567">
                  <c:v>43728.743055555555</c:v>
                </c:pt>
                <c:pt idx="568">
                  <c:v>43728.784722222219</c:v>
                </c:pt>
                <c:pt idx="569">
                  <c:v>43728.826388888891</c:v>
                </c:pt>
                <c:pt idx="570">
                  <c:v>43728.868055555555</c:v>
                </c:pt>
                <c:pt idx="571">
                  <c:v>43728.909722222219</c:v>
                </c:pt>
                <c:pt idx="572">
                  <c:v>43728.951388888891</c:v>
                </c:pt>
                <c:pt idx="573">
                  <c:v>43728.993055555555</c:v>
                </c:pt>
                <c:pt idx="574">
                  <c:v>43729.034722222219</c:v>
                </c:pt>
                <c:pt idx="575">
                  <c:v>43729.076388888891</c:v>
                </c:pt>
                <c:pt idx="576">
                  <c:v>43729.118055555555</c:v>
                </c:pt>
                <c:pt idx="577">
                  <c:v>43729.159722222219</c:v>
                </c:pt>
                <c:pt idx="578">
                  <c:v>43729.201388888891</c:v>
                </c:pt>
                <c:pt idx="579">
                  <c:v>43729.243055555555</c:v>
                </c:pt>
                <c:pt idx="580">
                  <c:v>43729.284722222219</c:v>
                </c:pt>
                <c:pt idx="581">
                  <c:v>43729.326388888891</c:v>
                </c:pt>
                <c:pt idx="582">
                  <c:v>43729.368055555555</c:v>
                </c:pt>
                <c:pt idx="583">
                  <c:v>43729.409722222219</c:v>
                </c:pt>
                <c:pt idx="584">
                  <c:v>43729.451388888891</c:v>
                </c:pt>
                <c:pt idx="585">
                  <c:v>43729.493055555555</c:v>
                </c:pt>
                <c:pt idx="586">
                  <c:v>43729.534722222219</c:v>
                </c:pt>
                <c:pt idx="587">
                  <c:v>43729.576388888891</c:v>
                </c:pt>
                <c:pt idx="588">
                  <c:v>43729.618055555555</c:v>
                </c:pt>
                <c:pt idx="589">
                  <c:v>43729.659722222219</c:v>
                </c:pt>
                <c:pt idx="590">
                  <c:v>43729.701388888891</c:v>
                </c:pt>
                <c:pt idx="591">
                  <c:v>43729.743055555555</c:v>
                </c:pt>
                <c:pt idx="592">
                  <c:v>43729.784722222219</c:v>
                </c:pt>
                <c:pt idx="593">
                  <c:v>43729.826388888891</c:v>
                </c:pt>
                <c:pt idx="594">
                  <c:v>43729.868055555555</c:v>
                </c:pt>
                <c:pt idx="595">
                  <c:v>43729.909722222219</c:v>
                </c:pt>
                <c:pt idx="596">
                  <c:v>43729.951388888891</c:v>
                </c:pt>
                <c:pt idx="597">
                  <c:v>43729.993055555555</c:v>
                </c:pt>
                <c:pt idx="598">
                  <c:v>43730.034722222219</c:v>
                </c:pt>
                <c:pt idx="599">
                  <c:v>43730.076388888891</c:v>
                </c:pt>
                <c:pt idx="600">
                  <c:v>43730.118055555555</c:v>
                </c:pt>
                <c:pt idx="601">
                  <c:v>43730.159722222219</c:v>
                </c:pt>
                <c:pt idx="602">
                  <c:v>43730.201388888891</c:v>
                </c:pt>
                <c:pt idx="603">
                  <c:v>43730.243055555555</c:v>
                </c:pt>
                <c:pt idx="604">
                  <c:v>43730.284722222219</c:v>
                </c:pt>
                <c:pt idx="605">
                  <c:v>43730.326388888891</c:v>
                </c:pt>
                <c:pt idx="606">
                  <c:v>43730.368055555555</c:v>
                </c:pt>
                <c:pt idx="607">
                  <c:v>43730.409722222219</c:v>
                </c:pt>
                <c:pt idx="608">
                  <c:v>43730.451388888891</c:v>
                </c:pt>
                <c:pt idx="609">
                  <c:v>43730.493055555555</c:v>
                </c:pt>
                <c:pt idx="610">
                  <c:v>43730.534722222219</c:v>
                </c:pt>
                <c:pt idx="611">
                  <c:v>43730.576388888891</c:v>
                </c:pt>
                <c:pt idx="612">
                  <c:v>43730.618055555555</c:v>
                </c:pt>
                <c:pt idx="613">
                  <c:v>43730.659722222219</c:v>
                </c:pt>
                <c:pt idx="614">
                  <c:v>43730.701388888891</c:v>
                </c:pt>
                <c:pt idx="615">
                  <c:v>43730.743055555555</c:v>
                </c:pt>
                <c:pt idx="616">
                  <c:v>43730.784722222219</c:v>
                </c:pt>
                <c:pt idx="617">
                  <c:v>43730.826388888891</c:v>
                </c:pt>
                <c:pt idx="618">
                  <c:v>43730.868055555555</c:v>
                </c:pt>
                <c:pt idx="619">
                  <c:v>43730.909722222219</c:v>
                </c:pt>
                <c:pt idx="620">
                  <c:v>43730.951388888891</c:v>
                </c:pt>
                <c:pt idx="621">
                  <c:v>43730.993055555555</c:v>
                </c:pt>
                <c:pt idx="622">
                  <c:v>43731.034722222219</c:v>
                </c:pt>
                <c:pt idx="623">
                  <c:v>43731.076388888891</c:v>
                </c:pt>
                <c:pt idx="624">
                  <c:v>43731.118055555555</c:v>
                </c:pt>
                <c:pt idx="625">
                  <c:v>43731.159722222219</c:v>
                </c:pt>
                <c:pt idx="626">
                  <c:v>43731.201388888891</c:v>
                </c:pt>
                <c:pt idx="627">
                  <c:v>43731.243055555555</c:v>
                </c:pt>
                <c:pt idx="628">
                  <c:v>43731.284722222219</c:v>
                </c:pt>
                <c:pt idx="629">
                  <c:v>43731.326388888891</c:v>
                </c:pt>
                <c:pt idx="630">
                  <c:v>43731.368055555555</c:v>
                </c:pt>
                <c:pt idx="631">
                  <c:v>43731.409722222219</c:v>
                </c:pt>
                <c:pt idx="632">
                  <c:v>43731.451388888891</c:v>
                </c:pt>
                <c:pt idx="633">
                  <c:v>43731.493055555555</c:v>
                </c:pt>
                <c:pt idx="634">
                  <c:v>43731.534722222219</c:v>
                </c:pt>
                <c:pt idx="635">
                  <c:v>43731.576388888891</c:v>
                </c:pt>
                <c:pt idx="636">
                  <c:v>43731.618055555555</c:v>
                </c:pt>
                <c:pt idx="637">
                  <c:v>43731.659722222219</c:v>
                </c:pt>
                <c:pt idx="638">
                  <c:v>43731.701388888891</c:v>
                </c:pt>
                <c:pt idx="639">
                  <c:v>43731.743055555555</c:v>
                </c:pt>
                <c:pt idx="640">
                  <c:v>43731.784722222219</c:v>
                </c:pt>
                <c:pt idx="641">
                  <c:v>43731.826388888891</c:v>
                </c:pt>
                <c:pt idx="642">
                  <c:v>43731.868055555555</c:v>
                </c:pt>
                <c:pt idx="643">
                  <c:v>43731.909722222219</c:v>
                </c:pt>
                <c:pt idx="644">
                  <c:v>43731.951388888891</c:v>
                </c:pt>
                <c:pt idx="645">
                  <c:v>43731.993055555555</c:v>
                </c:pt>
                <c:pt idx="646">
                  <c:v>43732.034722222219</c:v>
                </c:pt>
                <c:pt idx="647">
                  <c:v>43732.076388888891</c:v>
                </c:pt>
                <c:pt idx="648">
                  <c:v>43732.118055555555</c:v>
                </c:pt>
                <c:pt idx="649">
                  <c:v>43732.159722222219</c:v>
                </c:pt>
                <c:pt idx="650">
                  <c:v>43732.201388888891</c:v>
                </c:pt>
                <c:pt idx="651">
                  <c:v>43732.243055555555</c:v>
                </c:pt>
                <c:pt idx="652">
                  <c:v>43732.284722222219</c:v>
                </c:pt>
                <c:pt idx="653">
                  <c:v>43732.326388888891</c:v>
                </c:pt>
                <c:pt idx="654">
                  <c:v>43732.368055555555</c:v>
                </c:pt>
                <c:pt idx="655">
                  <c:v>43732.409722222219</c:v>
                </c:pt>
                <c:pt idx="656">
                  <c:v>43732.451388888891</c:v>
                </c:pt>
                <c:pt idx="657">
                  <c:v>43732.493055555555</c:v>
                </c:pt>
                <c:pt idx="658">
                  <c:v>43732.534722222219</c:v>
                </c:pt>
                <c:pt idx="659">
                  <c:v>43732.576388888891</c:v>
                </c:pt>
                <c:pt idx="660">
                  <c:v>43732.618055555555</c:v>
                </c:pt>
                <c:pt idx="661">
                  <c:v>43732.659722222219</c:v>
                </c:pt>
                <c:pt idx="662">
                  <c:v>43732.701388888891</c:v>
                </c:pt>
                <c:pt idx="663">
                  <c:v>43732.743055555555</c:v>
                </c:pt>
                <c:pt idx="664">
                  <c:v>43732.784722222219</c:v>
                </c:pt>
                <c:pt idx="665">
                  <c:v>43732.826388888891</c:v>
                </c:pt>
                <c:pt idx="666">
                  <c:v>43732.868055555555</c:v>
                </c:pt>
                <c:pt idx="667">
                  <c:v>43732.909722222219</c:v>
                </c:pt>
                <c:pt idx="668">
                  <c:v>43732.951388888891</c:v>
                </c:pt>
                <c:pt idx="669">
                  <c:v>43732.993055555555</c:v>
                </c:pt>
                <c:pt idx="670">
                  <c:v>43733.034722222219</c:v>
                </c:pt>
                <c:pt idx="671">
                  <c:v>43733.076388888891</c:v>
                </c:pt>
                <c:pt idx="672">
                  <c:v>43733.118055555555</c:v>
                </c:pt>
                <c:pt idx="673">
                  <c:v>43733.159722222219</c:v>
                </c:pt>
                <c:pt idx="674">
                  <c:v>43733.201388888891</c:v>
                </c:pt>
                <c:pt idx="675">
                  <c:v>43733.243055555555</c:v>
                </c:pt>
                <c:pt idx="676">
                  <c:v>43733.284722222219</c:v>
                </c:pt>
                <c:pt idx="677">
                  <c:v>43733.326388888891</c:v>
                </c:pt>
                <c:pt idx="678">
                  <c:v>43733.368055555555</c:v>
                </c:pt>
                <c:pt idx="679">
                  <c:v>43733.409722222219</c:v>
                </c:pt>
                <c:pt idx="680">
                  <c:v>43733.451388888891</c:v>
                </c:pt>
                <c:pt idx="681">
                  <c:v>43733.493055555555</c:v>
                </c:pt>
                <c:pt idx="682">
                  <c:v>43733.534722222219</c:v>
                </c:pt>
                <c:pt idx="683">
                  <c:v>43733.576388888891</c:v>
                </c:pt>
                <c:pt idx="684">
                  <c:v>43733.618055555555</c:v>
                </c:pt>
                <c:pt idx="685">
                  <c:v>43733.659722222219</c:v>
                </c:pt>
                <c:pt idx="686">
                  <c:v>43733.701388888891</c:v>
                </c:pt>
                <c:pt idx="687">
                  <c:v>43733.743055555555</c:v>
                </c:pt>
                <c:pt idx="688">
                  <c:v>43733.784722222219</c:v>
                </c:pt>
                <c:pt idx="689">
                  <c:v>43733.826388888891</c:v>
                </c:pt>
                <c:pt idx="690">
                  <c:v>43733.868055555555</c:v>
                </c:pt>
                <c:pt idx="691">
                  <c:v>43733.909722222219</c:v>
                </c:pt>
                <c:pt idx="692">
                  <c:v>43733.951388888891</c:v>
                </c:pt>
                <c:pt idx="693">
                  <c:v>43733.993055555555</c:v>
                </c:pt>
                <c:pt idx="694">
                  <c:v>43734.034722222219</c:v>
                </c:pt>
                <c:pt idx="695">
                  <c:v>43734.076388888891</c:v>
                </c:pt>
                <c:pt idx="696">
                  <c:v>43734.118055555555</c:v>
                </c:pt>
                <c:pt idx="697">
                  <c:v>43734.159722222219</c:v>
                </c:pt>
                <c:pt idx="698">
                  <c:v>43734.201388888891</c:v>
                </c:pt>
                <c:pt idx="699">
                  <c:v>43734.243055555555</c:v>
                </c:pt>
                <c:pt idx="700">
                  <c:v>43734.284722222219</c:v>
                </c:pt>
                <c:pt idx="701">
                  <c:v>43734.326388888891</c:v>
                </c:pt>
                <c:pt idx="702">
                  <c:v>43734.368055555555</c:v>
                </c:pt>
                <c:pt idx="703">
                  <c:v>43734.409722222219</c:v>
                </c:pt>
                <c:pt idx="704">
                  <c:v>43734.451388888891</c:v>
                </c:pt>
                <c:pt idx="705">
                  <c:v>43734.493055555555</c:v>
                </c:pt>
                <c:pt idx="706">
                  <c:v>43734.534722222219</c:v>
                </c:pt>
                <c:pt idx="707">
                  <c:v>43734.576388888891</c:v>
                </c:pt>
                <c:pt idx="708">
                  <c:v>43734.618055555555</c:v>
                </c:pt>
                <c:pt idx="709">
                  <c:v>43734.659722222219</c:v>
                </c:pt>
                <c:pt idx="710">
                  <c:v>43734.701388888891</c:v>
                </c:pt>
                <c:pt idx="711">
                  <c:v>43734.743055555555</c:v>
                </c:pt>
                <c:pt idx="712">
                  <c:v>43734.784722222219</c:v>
                </c:pt>
                <c:pt idx="713">
                  <c:v>43734.826388888891</c:v>
                </c:pt>
                <c:pt idx="714">
                  <c:v>43734.868055555555</c:v>
                </c:pt>
                <c:pt idx="715">
                  <c:v>43734.909722222219</c:v>
                </c:pt>
                <c:pt idx="716">
                  <c:v>43734.951388888891</c:v>
                </c:pt>
                <c:pt idx="717">
                  <c:v>43734.993055555555</c:v>
                </c:pt>
                <c:pt idx="718">
                  <c:v>43735.034722222219</c:v>
                </c:pt>
                <c:pt idx="719">
                  <c:v>43735.076388888891</c:v>
                </c:pt>
                <c:pt idx="720">
                  <c:v>43735.118055555555</c:v>
                </c:pt>
                <c:pt idx="721">
                  <c:v>43735.159722222219</c:v>
                </c:pt>
                <c:pt idx="722">
                  <c:v>43735.201388888891</c:v>
                </c:pt>
                <c:pt idx="723">
                  <c:v>43735.243055555555</c:v>
                </c:pt>
                <c:pt idx="724">
                  <c:v>43735.284722222219</c:v>
                </c:pt>
                <c:pt idx="725">
                  <c:v>43735.326388888891</c:v>
                </c:pt>
                <c:pt idx="726">
                  <c:v>43735.368055555555</c:v>
                </c:pt>
                <c:pt idx="727">
                  <c:v>43735.409722222219</c:v>
                </c:pt>
                <c:pt idx="728">
                  <c:v>43735.451388888891</c:v>
                </c:pt>
                <c:pt idx="729">
                  <c:v>43735.493055555555</c:v>
                </c:pt>
                <c:pt idx="730">
                  <c:v>43735.534722222219</c:v>
                </c:pt>
                <c:pt idx="731">
                  <c:v>43735.576388888891</c:v>
                </c:pt>
                <c:pt idx="732">
                  <c:v>43735.618055555555</c:v>
                </c:pt>
                <c:pt idx="733">
                  <c:v>43735.659722222219</c:v>
                </c:pt>
                <c:pt idx="734">
                  <c:v>43735.701388888891</c:v>
                </c:pt>
                <c:pt idx="735">
                  <c:v>43735.743055555555</c:v>
                </c:pt>
                <c:pt idx="736">
                  <c:v>43735.784722222219</c:v>
                </c:pt>
                <c:pt idx="737">
                  <c:v>43735.826388888891</c:v>
                </c:pt>
                <c:pt idx="738">
                  <c:v>43735.868055555555</c:v>
                </c:pt>
                <c:pt idx="739">
                  <c:v>43735.909722222219</c:v>
                </c:pt>
                <c:pt idx="740">
                  <c:v>43735.951388888891</c:v>
                </c:pt>
                <c:pt idx="741">
                  <c:v>43735.993055555555</c:v>
                </c:pt>
                <c:pt idx="742">
                  <c:v>43736.034722222219</c:v>
                </c:pt>
                <c:pt idx="743">
                  <c:v>43736.076388888891</c:v>
                </c:pt>
                <c:pt idx="744">
                  <c:v>43736.118055555555</c:v>
                </c:pt>
                <c:pt idx="745">
                  <c:v>43736.159722222219</c:v>
                </c:pt>
                <c:pt idx="746">
                  <c:v>43736.201388888891</c:v>
                </c:pt>
                <c:pt idx="747">
                  <c:v>43736.243055555555</c:v>
                </c:pt>
                <c:pt idx="748">
                  <c:v>43736.284722222219</c:v>
                </c:pt>
                <c:pt idx="749">
                  <c:v>43736.326388888891</c:v>
                </c:pt>
                <c:pt idx="750">
                  <c:v>43736.368055555555</c:v>
                </c:pt>
                <c:pt idx="751">
                  <c:v>43736.409722222219</c:v>
                </c:pt>
                <c:pt idx="752">
                  <c:v>43736.451388888891</c:v>
                </c:pt>
                <c:pt idx="753">
                  <c:v>43736.493055555555</c:v>
                </c:pt>
                <c:pt idx="754">
                  <c:v>43736.534722222219</c:v>
                </c:pt>
                <c:pt idx="755">
                  <c:v>43736.576388888891</c:v>
                </c:pt>
                <c:pt idx="756">
                  <c:v>43736.618055555555</c:v>
                </c:pt>
                <c:pt idx="757">
                  <c:v>43736.659722222219</c:v>
                </c:pt>
                <c:pt idx="758">
                  <c:v>43736.701388888891</c:v>
                </c:pt>
                <c:pt idx="759">
                  <c:v>43736.743055555555</c:v>
                </c:pt>
                <c:pt idx="760">
                  <c:v>43736.784722222219</c:v>
                </c:pt>
                <c:pt idx="761">
                  <c:v>43736.826388888891</c:v>
                </c:pt>
                <c:pt idx="762">
                  <c:v>43736.868055555555</c:v>
                </c:pt>
                <c:pt idx="763">
                  <c:v>43736.909722222219</c:v>
                </c:pt>
                <c:pt idx="764">
                  <c:v>43736.951388888891</c:v>
                </c:pt>
                <c:pt idx="765">
                  <c:v>43736.993055555555</c:v>
                </c:pt>
                <c:pt idx="766">
                  <c:v>43737.034722222219</c:v>
                </c:pt>
                <c:pt idx="767">
                  <c:v>43737.076388888891</c:v>
                </c:pt>
                <c:pt idx="768">
                  <c:v>43737.118055555555</c:v>
                </c:pt>
                <c:pt idx="769">
                  <c:v>43737.159722222219</c:v>
                </c:pt>
                <c:pt idx="770">
                  <c:v>43737.201388888891</c:v>
                </c:pt>
                <c:pt idx="771">
                  <c:v>43737.243055555555</c:v>
                </c:pt>
                <c:pt idx="772">
                  <c:v>43737.284722222219</c:v>
                </c:pt>
                <c:pt idx="773">
                  <c:v>43737.326388888891</c:v>
                </c:pt>
                <c:pt idx="774">
                  <c:v>43737.368055555555</c:v>
                </c:pt>
                <c:pt idx="775">
                  <c:v>43737.409722222219</c:v>
                </c:pt>
                <c:pt idx="776">
                  <c:v>43737.451388888891</c:v>
                </c:pt>
                <c:pt idx="777">
                  <c:v>43737.493055555555</c:v>
                </c:pt>
                <c:pt idx="778">
                  <c:v>43737.534722222219</c:v>
                </c:pt>
                <c:pt idx="779">
                  <c:v>43737.576388888891</c:v>
                </c:pt>
                <c:pt idx="780">
                  <c:v>43737.618055555555</c:v>
                </c:pt>
                <c:pt idx="781">
                  <c:v>43737.659722222219</c:v>
                </c:pt>
                <c:pt idx="782">
                  <c:v>43737.701388888891</c:v>
                </c:pt>
                <c:pt idx="783">
                  <c:v>43737.743055555555</c:v>
                </c:pt>
                <c:pt idx="784">
                  <c:v>43737.784722222219</c:v>
                </c:pt>
                <c:pt idx="785">
                  <c:v>43737.826388888891</c:v>
                </c:pt>
                <c:pt idx="786">
                  <c:v>43737.868055555555</c:v>
                </c:pt>
                <c:pt idx="787">
                  <c:v>43737.909722222219</c:v>
                </c:pt>
                <c:pt idx="788">
                  <c:v>43737.951388888891</c:v>
                </c:pt>
                <c:pt idx="789">
                  <c:v>43737.993055555555</c:v>
                </c:pt>
                <c:pt idx="790">
                  <c:v>43738.034722222219</c:v>
                </c:pt>
                <c:pt idx="791">
                  <c:v>43738.076388888891</c:v>
                </c:pt>
                <c:pt idx="792">
                  <c:v>43738.118055555555</c:v>
                </c:pt>
                <c:pt idx="793">
                  <c:v>43738.159722222219</c:v>
                </c:pt>
                <c:pt idx="794">
                  <c:v>43738.201388888891</c:v>
                </c:pt>
                <c:pt idx="795">
                  <c:v>43738.243055555555</c:v>
                </c:pt>
                <c:pt idx="796">
                  <c:v>43738.284722222219</c:v>
                </c:pt>
                <c:pt idx="797">
                  <c:v>43738.326388888891</c:v>
                </c:pt>
                <c:pt idx="798">
                  <c:v>43738.368055555555</c:v>
                </c:pt>
                <c:pt idx="799">
                  <c:v>43738.409722222219</c:v>
                </c:pt>
                <c:pt idx="800">
                  <c:v>43738.451388888891</c:v>
                </c:pt>
                <c:pt idx="801">
                  <c:v>43738.493055555555</c:v>
                </c:pt>
                <c:pt idx="802">
                  <c:v>43738.534722222219</c:v>
                </c:pt>
                <c:pt idx="803">
                  <c:v>43738.576388888891</c:v>
                </c:pt>
                <c:pt idx="804">
                  <c:v>43738.618055555555</c:v>
                </c:pt>
                <c:pt idx="805">
                  <c:v>43738.659722222219</c:v>
                </c:pt>
                <c:pt idx="806">
                  <c:v>43738.701388888891</c:v>
                </c:pt>
                <c:pt idx="807">
                  <c:v>43738.743055555555</c:v>
                </c:pt>
                <c:pt idx="808">
                  <c:v>43738.784722222219</c:v>
                </c:pt>
                <c:pt idx="809">
                  <c:v>43738.826388888891</c:v>
                </c:pt>
                <c:pt idx="810">
                  <c:v>43738.868055555555</c:v>
                </c:pt>
                <c:pt idx="811">
                  <c:v>43738.909722222219</c:v>
                </c:pt>
                <c:pt idx="812">
                  <c:v>43738.951388888891</c:v>
                </c:pt>
              </c:numCache>
            </c:numRef>
          </c:xVal>
          <c:yVal>
            <c:numRef>
              <c:f>'Plot-Data'!$B$3:$B$815</c:f>
              <c:numCache>
                <c:formatCode>General</c:formatCode>
                <c:ptCount val="813"/>
                <c:pt idx="0">
                  <c:v>354</c:v>
                </c:pt>
                <c:pt idx="1">
                  <c:v>360</c:v>
                </c:pt>
                <c:pt idx="2">
                  <c:v>357</c:v>
                </c:pt>
                <c:pt idx="3">
                  <c:v>1</c:v>
                </c:pt>
                <c:pt idx="4">
                  <c:v>359</c:v>
                </c:pt>
                <c:pt idx="5">
                  <c:v>3</c:v>
                </c:pt>
                <c:pt idx="6">
                  <c:v>6</c:v>
                </c:pt>
                <c:pt idx="7">
                  <c:v>14</c:v>
                </c:pt>
                <c:pt idx="8">
                  <c:v>8</c:v>
                </c:pt>
                <c:pt idx="9">
                  <c:v>14</c:v>
                </c:pt>
                <c:pt idx="10">
                  <c:v>28</c:v>
                </c:pt>
                <c:pt idx="11">
                  <c:v>109</c:v>
                </c:pt>
                <c:pt idx="12">
                  <c:v>128</c:v>
                </c:pt>
                <c:pt idx="13">
                  <c:v>130</c:v>
                </c:pt>
                <c:pt idx="14">
                  <c:v>94</c:v>
                </c:pt>
                <c:pt idx="15">
                  <c:v>158</c:v>
                </c:pt>
                <c:pt idx="16">
                  <c:v>172</c:v>
                </c:pt>
                <c:pt idx="17">
                  <c:v>181</c:v>
                </c:pt>
                <c:pt idx="18">
                  <c:v>180</c:v>
                </c:pt>
                <c:pt idx="19">
                  <c:v>187</c:v>
                </c:pt>
                <c:pt idx="20">
                  <c:v>205</c:v>
                </c:pt>
                <c:pt idx="21">
                  <c:v>198</c:v>
                </c:pt>
                <c:pt idx="22">
                  <c:v>188</c:v>
                </c:pt>
                <c:pt idx="23">
                  <c:v>189</c:v>
                </c:pt>
                <c:pt idx="24">
                  <c:v>205</c:v>
                </c:pt>
                <c:pt idx="25">
                  <c:v>190</c:v>
                </c:pt>
                <c:pt idx="26">
                  <c:v>190</c:v>
                </c:pt>
                <c:pt idx="27">
                  <c:v>173</c:v>
                </c:pt>
                <c:pt idx="28">
                  <c:v>175</c:v>
                </c:pt>
                <c:pt idx="29">
                  <c:v>168</c:v>
                </c:pt>
                <c:pt idx="30">
                  <c:v>181</c:v>
                </c:pt>
                <c:pt idx="31">
                  <c:v>167</c:v>
                </c:pt>
                <c:pt idx="32">
                  <c:v>157</c:v>
                </c:pt>
                <c:pt idx="33">
                  <c:v>161</c:v>
                </c:pt>
                <c:pt idx="34">
                  <c:v>164</c:v>
                </c:pt>
                <c:pt idx="35">
                  <c:v>163</c:v>
                </c:pt>
                <c:pt idx="36">
                  <c:v>166</c:v>
                </c:pt>
                <c:pt idx="37">
                  <c:v>171</c:v>
                </c:pt>
                <c:pt idx="38">
                  <c:v>153</c:v>
                </c:pt>
                <c:pt idx="39">
                  <c:v>155</c:v>
                </c:pt>
                <c:pt idx="40">
                  <c:v>158</c:v>
                </c:pt>
                <c:pt idx="41">
                  <c:v>172</c:v>
                </c:pt>
                <c:pt idx="42">
                  <c:v>170</c:v>
                </c:pt>
                <c:pt idx="43">
                  <c:v>168</c:v>
                </c:pt>
                <c:pt idx="44">
                  <c:v>171</c:v>
                </c:pt>
                <c:pt idx="45">
                  <c:v>170</c:v>
                </c:pt>
                <c:pt idx="46">
                  <c:v>170</c:v>
                </c:pt>
                <c:pt idx="47">
                  <c:v>167</c:v>
                </c:pt>
                <c:pt idx="48">
                  <c:v>163</c:v>
                </c:pt>
                <c:pt idx="49">
                  <c:v>161</c:v>
                </c:pt>
                <c:pt idx="50">
                  <c:v>163</c:v>
                </c:pt>
                <c:pt idx="51">
                  <c:v>162</c:v>
                </c:pt>
                <c:pt idx="52">
                  <c:v>164</c:v>
                </c:pt>
                <c:pt idx="53">
                  <c:v>160</c:v>
                </c:pt>
                <c:pt idx="54">
                  <c:v>167</c:v>
                </c:pt>
                <c:pt idx="55">
                  <c:v>169</c:v>
                </c:pt>
                <c:pt idx="56">
                  <c:v>183</c:v>
                </c:pt>
                <c:pt idx="57">
                  <c:v>155</c:v>
                </c:pt>
                <c:pt idx="58">
                  <c:v>162</c:v>
                </c:pt>
                <c:pt idx="59">
                  <c:v>162</c:v>
                </c:pt>
                <c:pt idx="60">
                  <c:v>163</c:v>
                </c:pt>
                <c:pt idx="61">
                  <c:v>154</c:v>
                </c:pt>
                <c:pt idx="62">
                  <c:v>159</c:v>
                </c:pt>
                <c:pt idx="63">
                  <c:v>169</c:v>
                </c:pt>
                <c:pt idx="64">
                  <c:v>165</c:v>
                </c:pt>
                <c:pt idx="65">
                  <c:v>160</c:v>
                </c:pt>
                <c:pt idx="66">
                  <c:v>164</c:v>
                </c:pt>
                <c:pt idx="67">
                  <c:v>173</c:v>
                </c:pt>
                <c:pt idx="68">
                  <c:v>165</c:v>
                </c:pt>
                <c:pt idx="69">
                  <c:v>178</c:v>
                </c:pt>
                <c:pt idx="70">
                  <c:v>232</c:v>
                </c:pt>
                <c:pt idx="71">
                  <c:v>234</c:v>
                </c:pt>
                <c:pt idx="72">
                  <c:v>203</c:v>
                </c:pt>
                <c:pt idx="73">
                  <c:v>99</c:v>
                </c:pt>
                <c:pt idx="74">
                  <c:v>113</c:v>
                </c:pt>
                <c:pt idx="75">
                  <c:v>125</c:v>
                </c:pt>
                <c:pt idx="76">
                  <c:v>135</c:v>
                </c:pt>
                <c:pt idx="77">
                  <c:v>157</c:v>
                </c:pt>
                <c:pt idx="78">
                  <c:v>164</c:v>
                </c:pt>
                <c:pt idx="79">
                  <c:v>158</c:v>
                </c:pt>
                <c:pt idx="80">
                  <c:v>164</c:v>
                </c:pt>
                <c:pt idx="81">
                  <c:v>150</c:v>
                </c:pt>
                <c:pt idx="82">
                  <c:v>149</c:v>
                </c:pt>
                <c:pt idx="83">
                  <c:v>169</c:v>
                </c:pt>
                <c:pt idx="84">
                  <c:v>148</c:v>
                </c:pt>
                <c:pt idx="85">
                  <c:v>156</c:v>
                </c:pt>
                <c:pt idx="86">
                  <c:v>151</c:v>
                </c:pt>
                <c:pt idx="87">
                  <c:v>153</c:v>
                </c:pt>
                <c:pt idx="88">
                  <c:v>160</c:v>
                </c:pt>
                <c:pt idx="89">
                  <c:v>156</c:v>
                </c:pt>
                <c:pt idx="90">
                  <c:v>165</c:v>
                </c:pt>
                <c:pt idx="91">
                  <c:v>165</c:v>
                </c:pt>
                <c:pt idx="92">
                  <c:v>173</c:v>
                </c:pt>
                <c:pt idx="93">
                  <c:v>163</c:v>
                </c:pt>
                <c:pt idx="94">
                  <c:v>164</c:v>
                </c:pt>
                <c:pt idx="95">
                  <c:v>166</c:v>
                </c:pt>
                <c:pt idx="96">
                  <c:v>150</c:v>
                </c:pt>
                <c:pt idx="97">
                  <c:v>145</c:v>
                </c:pt>
                <c:pt idx="98">
                  <c:v>144</c:v>
                </c:pt>
                <c:pt idx="99">
                  <c:v>154</c:v>
                </c:pt>
                <c:pt idx="100">
                  <c:v>167</c:v>
                </c:pt>
                <c:pt idx="101">
                  <c:v>157</c:v>
                </c:pt>
                <c:pt idx="102">
                  <c:v>151</c:v>
                </c:pt>
                <c:pt idx="103">
                  <c:v>161</c:v>
                </c:pt>
                <c:pt idx="104">
                  <c:v>153</c:v>
                </c:pt>
                <c:pt idx="105">
                  <c:v>143</c:v>
                </c:pt>
                <c:pt idx="106">
                  <c:v>154</c:v>
                </c:pt>
                <c:pt idx="107">
                  <c:v>165</c:v>
                </c:pt>
                <c:pt idx="108">
                  <c:v>172</c:v>
                </c:pt>
                <c:pt idx="109">
                  <c:v>168</c:v>
                </c:pt>
                <c:pt idx="110">
                  <c:v>162</c:v>
                </c:pt>
                <c:pt idx="111">
                  <c:v>159</c:v>
                </c:pt>
                <c:pt idx="112">
                  <c:v>162</c:v>
                </c:pt>
                <c:pt idx="113">
                  <c:v>161</c:v>
                </c:pt>
                <c:pt idx="114">
                  <c:v>163</c:v>
                </c:pt>
                <c:pt idx="115">
                  <c:v>168</c:v>
                </c:pt>
                <c:pt idx="116">
                  <c:v>167</c:v>
                </c:pt>
                <c:pt idx="117">
                  <c:v>178</c:v>
                </c:pt>
                <c:pt idx="118">
                  <c:v>164</c:v>
                </c:pt>
                <c:pt idx="119">
                  <c:v>166</c:v>
                </c:pt>
                <c:pt idx="120">
                  <c:v>155</c:v>
                </c:pt>
                <c:pt idx="121">
                  <c:v>156</c:v>
                </c:pt>
                <c:pt idx="122">
                  <c:v>149</c:v>
                </c:pt>
                <c:pt idx="123">
                  <c:v>156</c:v>
                </c:pt>
                <c:pt idx="124">
                  <c:v>144</c:v>
                </c:pt>
                <c:pt idx="125">
                  <c:v>145</c:v>
                </c:pt>
                <c:pt idx="126">
                  <c:v>124</c:v>
                </c:pt>
                <c:pt idx="127">
                  <c:v>132</c:v>
                </c:pt>
                <c:pt idx="128">
                  <c:v>138</c:v>
                </c:pt>
                <c:pt idx="129">
                  <c:v>141</c:v>
                </c:pt>
                <c:pt idx="130">
                  <c:v>145</c:v>
                </c:pt>
                <c:pt idx="131">
                  <c:v>140</c:v>
                </c:pt>
                <c:pt idx="132">
                  <c:v>152</c:v>
                </c:pt>
                <c:pt idx="133">
                  <c:v>131</c:v>
                </c:pt>
                <c:pt idx="134">
                  <c:v>141</c:v>
                </c:pt>
                <c:pt idx="135">
                  <c:v>104</c:v>
                </c:pt>
                <c:pt idx="136">
                  <c:v>120</c:v>
                </c:pt>
                <c:pt idx="137">
                  <c:v>122</c:v>
                </c:pt>
                <c:pt idx="138">
                  <c:v>286</c:v>
                </c:pt>
                <c:pt idx="139">
                  <c:v>321</c:v>
                </c:pt>
                <c:pt idx="140">
                  <c:v>334</c:v>
                </c:pt>
                <c:pt idx="141">
                  <c:v>319</c:v>
                </c:pt>
                <c:pt idx="142">
                  <c:v>308</c:v>
                </c:pt>
                <c:pt idx="143">
                  <c:v>354</c:v>
                </c:pt>
                <c:pt idx="144">
                  <c:v>349</c:v>
                </c:pt>
                <c:pt idx="145">
                  <c:v>355</c:v>
                </c:pt>
                <c:pt idx="146">
                  <c:v>10</c:v>
                </c:pt>
                <c:pt idx="147">
                  <c:v>17</c:v>
                </c:pt>
                <c:pt idx="148">
                  <c:v>360</c:v>
                </c:pt>
                <c:pt idx="149">
                  <c:v>345</c:v>
                </c:pt>
                <c:pt idx="150">
                  <c:v>341</c:v>
                </c:pt>
                <c:pt idx="151">
                  <c:v>352</c:v>
                </c:pt>
                <c:pt idx="152">
                  <c:v>355</c:v>
                </c:pt>
                <c:pt idx="153">
                  <c:v>344</c:v>
                </c:pt>
                <c:pt idx="154">
                  <c:v>351</c:v>
                </c:pt>
                <c:pt idx="155">
                  <c:v>6</c:v>
                </c:pt>
                <c:pt idx="156">
                  <c:v>13</c:v>
                </c:pt>
                <c:pt idx="157">
                  <c:v>24</c:v>
                </c:pt>
                <c:pt idx="158">
                  <c:v>28</c:v>
                </c:pt>
                <c:pt idx="159">
                  <c:v>6</c:v>
                </c:pt>
                <c:pt idx="160">
                  <c:v>60</c:v>
                </c:pt>
                <c:pt idx="161">
                  <c:v>104</c:v>
                </c:pt>
                <c:pt idx="162">
                  <c:v>179</c:v>
                </c:pt>
                <c:pt idx="163">
                  <c:v>205</c:v>
                </c:pt>
                <c:pt idx="164">
                  <c:v>212</c:v>
                </c:pt>
                <c:pt idx="165">
                  <c:v>204</c:v>
                </c:pt>
                <c:pt idx="166">
                  <c:v>247</c:v>
                </c:pt>
                <c:pt idx="167">
                  <c:v>317</c:v>
                </c:pt>
                <c:pt idx="168">
                  <c:v>344</c:v>
                </c:pt>
                <c:pt idx="169">
                  <c:v>336</c:v>
                </c:pt>
                <c:pt idx="170">
                  <c:v>341</c:v>
                </c:pt>
                <c:pt idx="171">
                  <c:v>328</c:v>
                </c:pt>
                <c:pt idx="172">
                  <c:v>334</c:v>
                </c:pt>
                <c:pt idx="173">
                  <c:v>342</c:v>
                </c:pt>
                <c:pt idx="174">
                  <c:v>1</c:v>
                </c:pt>
                <c:pt idx="175">
                  <c:v>340</c:v>
                </c:pt>
                <c:pt idx="176">
                  <c:v>332</c:v>
                </c:pt>
                <c:pt idx="177">
                  <c:v>339</c:v>
                </c:pt>
                <c:pt idx="178">
                  <c:v>352</c:v>
                </c:pt>
                <c:pt idx="179">
                  <c:v>358</c:v>
                </c:pt>
                <c:pt idx="180">
                  <c:v>345</c:v>
                </c:pt>
                <c:pt idx="181">
                  <c:v>347</c:v>
                </c:pt>
                <c:pt idx="182">
                  <c:v>18</c:v>
                </c:pt>
                <c:pt idx="183">
                  <c:v>5</c:v>
                </c:pt>
                <c:pt idx="184">
                  <c:v>4</c:v>
                </c:pt>
                <c:pt idx="185">
                  <c:v>360</c:v>
                </c:pt>
                <c:pt idx="186">
                  <c:v>8</c:v>
                </c:pt>
                <c:pt idx="187">
                  <c:v>358</c:v>
                </c:pt>
                <c:pt idx="188">
                  <c:v>349</c:v>
                </c:pt>
                <c:pt idx="189">
                  <c:v>354</c:v>
                </c:pt>
                <c:pt idx="190">
                  <c:v>350</c:v>
                </c:pt>
                <c:pt idx="191">
                  <c:v>348</c:v>
                </c:pt>
                <c:pt idx="192">
                  <c:v>352</c:v>
                </c:pt>
                <c:pt idx="193">
                  <c:v>349</c:v>
                </c:pt>
                <c:pt idx="194">
                  <c:v>350</c:v>
                </c:pt>
                <c:pt idx="195">
                  <c:v>354</c:v>
                </c:pt>
                <c:pt idx="196">
                  <c:v>357</c:v>
                </c:pt>
                <c:pt idx="197">
                  <c:v>358</c:v>
                </c:pt>
                <c:pt idx="198">
                  <c:v>349</c:v>
                </c:pt>
                <c:pt idx="199">
                  <c:v>354</c:v>
                </c:pt>
                <c:pt idx="200">
                  <c:v>357</c:v>
                </c:pt>
                <c:pt idx="201">
                  <c:v>354</c:v>
                </c:pt>
                <c:pt idx="202">
                  <c:v>358</c:v>
                </c:pt>
                <c:pt idx="203">
                  <c:v>357</c:v>
                </c:pt>
                <c:pt idx="204">
                  <c:v>360</c:v>
                </c:pt>
                <c:pt idx="205">
                  <c:v>2</c:v>
                </c:pt>
                <c:pt idx="206">
                  <c:v>6</c:v>
                </c:pt>
                <c:pt idx="207">
                  <c:v>6</c:v>
                </c:pt>
                <c:pt idx="208">
                  <c:v>359</c:v>
                </c:pt>
                <c:pt idx="209">
                  <c:v>355</c:v>
                </c:pt>
                <c:pt idx="210">
                  <c:v>351</c:v>
                </c:pt>
                <c:pt idx="211">
                  <c:v>345</c:v>
                </c:pt>
                <c:pt idx="212">
                  <c:v>338</c:v>
                </c:pt>
                <c:pt idx="213">
                  <c:v>334</c:v>
                </c:pt>
                <c:pt idx="214">
                  <c:v>328</c:v>
                </c:pt>
                <c:pt idx="215">
                  <c:v>333</c:v>
                </c:pt>
                <c:pt idx="216">
                  <c:v>331</c:v>
                </c:pt>
                <c:pt idx="217">
                  <c:v>335</c:v>
                </c:pt>
                <c:pt idx="218">
                  <c:v>332</c:v>
                </c:pt>
                <c:pt idx="219">
                  <c:v>336</c:v>
                </c:pt>
                <c:pt idx="220">
                  <c:v>269</c:v>
                </c:pt>
                <c:pt idx="221">
                  <c:v>246</c:v>
                </c:pt>
                <c:pt idx="222">
                  <c:v>238</c:v>
                </c:pt>
                <c:pt idx="223">
                  <c:v>238</c:v>
                </c:pt>
                <c:pt idx="224">
                  <c:v>231</c:v>
                </c:pt>
                <c:pt idx="225">
                  <c:v>338</c:v>
                </c:pt>
                <c:pt idx="226">
                  <c:v>290</c:v>
                </c:pt>
                <c:pt idx="227">
                  <c:v>183</c:v>
                </c:pt>
                <c:pt idx="228">
                  <c:v>235</c:v>
                </c:pt>
                <c:pt idx="229">
                  <c:v>148</c:v>
                </c:pt>
                <c:pt idx="230">
                  <c:v>144</c:v>
                </c:pt>
                <c:pt idx="231">
                  <c:v>181</c:v>
                </c:pt>
                <c:pt idx="232">
                  <c:v>210</c:v>
                </c:pt>
                <c:pt idx="233">
                  <c:v>213</c:v>
                </c:pt>
                <c:pt idx="234">
                  <c:v>225</c:v>
                </c:pt>
                <c:pt idx="235">
                  <c:v>226</c:v>
                </c:pt>
                <c:pt idx="236">
                  <c:v>173</c:v>
                </c:pt>
                <c:pt idx="237">
                  <c:v>269</c:v>
                </c:pt>
                <c:pt idx="238">
                  <c:v>277</c:v>
                </c:pt>
                <c:pt idx="239">
                  <c:v>302</c:v>
                </c:pt>
                <c:pt idx="240">
                  <c:v>7</c:v>
                </c:pt>
                <c:pt idx="241">
                  <c:v>90</c:v>
                </c:pt>
                <c:pt idx="242">
                  <c:v>88</c:v>
                </c:pt>
                <c:pt idx="243">
                  <c:v>144</c:v>
                </c:pt>
                <c:pt idx="244">
                  <c:v>293</c:v>
                </c:pt>
                <c:pt idx="245">
                  <c:v>58</c:v>
                </c:pt>
                <c:pt idx="246">
                  <c:v>31</c:v>
                </c:pt>
                <c:pt idx="247">
                  <c:v>335</c:v>
                </c:pt>
                <c:pt idx="248">
                  <c:v>64</c:v>
                </c:pt>
                <c:pt idx="249">
                  <c:v>38</c:v>
                </c:pt>
                <c:pt idx="250">
                  <c:v>8</c:v>
                </c:pt>
                <c:pt idx="251">
                  <c:v>55</c:v>
                </c:pt>
                <c:pt idx="252">
                  <c:v>27</c:v>
                </c:pt>
                <c:pt idx="253">
                  <c:v>314</c:v>
                </c:pt>
                <c:pt idx="254">
                  <c:v>328</c:v>
                </c:pt>
                <c:pt idx="255">
                  <c:v>54</c:v>
                </c:pt>
                <c:pt idx="256">
                  <c:v>44</c:v>
                </c:pt>
                <c:pt idx="257">
                  <c:v>289</c:v>
                </c:pt>
                <c:pt idx="258">
                  <c:v>272</c:v>
                </c:pt>
                <c:pt idx="259">
                  <c:v>312</c:v>
                </c:pt>
                <c:pt idx="260">
                  <c:v>196</c:v>
                </c:pt>
                <c:pt idx="261">
                  <c:v>284</c:v>
                </c:pt>
                <c:pt idx="262">
                  <c:v>83</c:v>
                </c:pt>
                <c:pt idx="263">
                  <c:v>162</c:v>
                </c:pt>
                <c:pt idx="264">
                  <c:v>169</c:v>
                </c:pt>
                <c:pt idx="265">
                  <c:v>174</c:v>
                </c:pt>
                <c:pt idx="266">
                  <c:v>164</c:v>
                </c:pt>
                <c:pt idx="267">
                  <c:v>180</c:v>
                </c:pt>
                <c:pt idx="268">
                  <c:v>168</c:v>
                </c:pt>
                <c:pt idx="269">
                  <c:v>167</c:v>
                </c:pt>
                <c:pt idx="270">
                  <c:v>157</c:v>
                </c:pt>
                <c:pt idx="271">
                  <c:v>166</c:v>
                </c:pt>
                <c:pt idx="272">
                  <c:v>170</c:v>
                </c:pt>
                <c:pt idx="273">
                  <c:v>177</c:v>
                </c:pt>
                <c:pt idx="274">
                  <c:v>151</c:v>
                </c:pt>
                <c:pt idx="275">
                  <c:v>134</c:v>
                </c:pt>
                <c:pt idx="276">
                  <c:v>214</c:v>
                </c:pt>
                <c:pt idx="277">
                  <c:v>257</c:v>
                </c:pt>
                <c:pt idx="278">
                  <c:v>237</c:v>
                </c:pt>
                <c:pt idx="279">
                  <c:v>208</c:v>
                </c:pt>
                <c:pt idx="280">
                  <c:v>171</c:v>
                </c:pt>
                <c:pt idx="281">
                  <c:v>173</c:v>
                </c:pt>
                <c:pt idx="282">
                  <c:v>160</c:v>
                </c:pt>
                <c:pt idx="283">
                  <c:v>152</c:v>
                </c:pt>
                <c:pt idx="284">
                  <c:v>219</c:v>
                </c:pt>
                <c:pt idx="285">
                  <c:v>239</c:v>
                </c:pt>
                <c:pt idx="286">
                  <c:v>221</c:v>
                </c:pt>
                <c:pt idx="287">
                  <c:v>235</c:v>
                </c:pt>
                <c:pt idx="288">
                  <c:v>236</c:v>
                </c:pt>
                <c:pt idx="289">
                  <c:v>249</c:v>
                </c:pt>
                <c:pt idx="290">
                  <c:v>246</c:v>
                </c:pt>
                <c:pt idx="291">
                  <c:v>262</c:v>
                </c:pt>
                <c:pt idx="292">
                  <c:v>284</c:v>
                </c:pt>
                <c:pt idx="293">
                  <c:v>310</c:v>
                </c:pt>
                <c:pt idx="294">
                  <c:v>275</c:v>
                </c:pt>
                <c:pt idx="295">
                  <c:v>303</c:v>
                </c:pt>
                <c:pt idx="296">
                  <c:v>225</c:v>
                </c:pt>
                <c:pt idx="297">
                  <c:v>73</c:v>
                </c:pt>
                <c:pt idx="298">
                  <c:v>67</c:v>
                </c:pt>
                <c:pt idx="299">
                  <c:v>120</c:v>
                </c:pt>
                <c:pt idx="300">
                  <c:v>152</c:v>
                </c:pt>
                <c:pt idx="301">
                  <c:v>161</c:v>
                </c:pt>
                <c:pt idx="302">
                  <c:v>173</c:v>
                </c:pt>
                <c:pt idx="303">
                  <c:v>164</c:v>
                </c:pt>
                <c:pt idx="304">
                  <c:v>198</c:v>
                </c:pt>
                <c:pt idx="305">
                  <c:v>173</c:v>
                </c:pt>
                <c:pt idx="306">
                  <c:v>172</c:v>
                </c:pt>
                <c:pt idx="307">
                  <c:v>197</c:v>
                </c:pt>
                <c:pt idx="308">
                  <c:v>188</c:v>
                </c:pt>
                <c:pt idx="309">
                  <c:v>236</c:v>
                </c:pt>
                <c:pt idx="310">
                  <c:v>279</c:v>
                </c:pt>
                <c:pt idx="311">
                  <c:v>338</c:v>
                </c:pt>
                <c:pt idx="312">
                  <c:v>338</c:v>
                </c:pt>
                <c:pt idx="313">
                  <c:v>6</c:v>
                </c:pt>
                <c:pt idx="314">
                  <c:v>91</c:v>
                </c:pt>
                <c:pt idx="315">
                  <c:v>98</c:v>
                </c:pt>
                <c:pt idx="316">
                  <c:v>123</c:v>
                </c:pt>
                <c:pt idx="317">
                  <c:v>108</c:v>
                </c:pt>
                <c:pt idx="318">
                  <c:v>84</c:v>
                </c:pt>
                <c:pt idx="319">
                  <c:v>41</c:v>
                </c:pt>
                <c:pt idx="320">
                  <c:v>60</c:v>
                </c:pt>
                <c:pt idx="321">
                  <c:v>64</c:v>
                </c:pt>
                <c:pt idx="322">
                  <c:v>79</c:v>
                </c:pt>
                <c:pt idx="323">
                  <c:v>49</c:v>
                </c:pt>
                <c:pt idx="324">
                  <c:v>35</c:v>
                </c:pt>
                <c:pt idx="325">
                  <c:v>34</c:v>
                </c:pt>
                <c:pt idx="326">
                  <c:v>60</c:v>
                </c:pt>
                <c:pt idx="327">
                  <c:v>52</c:v>
                </c:pt>
                <c:pt idx="328">
                  <c:v>43</c:v>
                </c:pt>
                <c:pt idx="329">
                  <c:v>15</c:v>
                </c:pt>
                <c:pt idx="330">
                  <c:v>354</c:v>
                </c:pt>
                <c:pt idx="331">
                  <c:v>336</c:v>
                </c:pt>
                <c:pt idx="332">
                  <c:v>330</c:v>
                </c:pt>
                <c:pt idx="333">
                  <c:v>332</c:v>
                </c:pt>
                <c:pt idx="334">
                  <c:v>336</c:v>
                </c:pt>
                <c:pt idx="335">
                  <c:v>325</c:v>
                </c:pt>
                <c:pt idx="336">
                  <c:v>314</c:v>
                </c:pt>
                <c:pt idx="337">
                  <c:v>317</c:v>
                </c:pt>
                <c:pt idx="338">
                  <c:v>342</c:v>
                </c:pt>
                <c:pt idx="339">
                  <c:v>322</c:v>
                </c:pt>
                <c:pt idx="340">
                  <c:v>196</c:v>
                </c:pt>
                <c:pt idx="341">
                  <c:v>211</c:v>
                </c:pt>
                <c:pt idx="342">
                  <c:v>147</c:v>
                </c:pt>
                <c:pt idx="343">
                  <c:v>150</c:v>
                </c:pt>
                <c:pt idx="344">
                  <c:v>166</c:v>
                </c:pt>
                <c:pt idx="345">
                  <c:v>167</c:v>
                </c:pt>
                <c:pt idx="346">
                  <c:v>164</c:v>
                </c:pt>
                <c:pt idx="347">
                  <c:v>159</c:v>
                </c:pt>
                <c:pt idx="348">
                  <c:v>151</c:v>
                </c:pt>
                <c:pt idx="349">
                  <c:v>152</c:v>
                </c:pt>
                <c:pt idx="350">
                  <c:v>152</c:v>
                </c:pt>
                <c:pt idx="351">
                  <c:v>162</c:v>
                </c:pt>
                <c:pt idx="352">
                  <c:v>151</c:v>
                </c:pt>
                <c:pt idx="353">
                  <c:v>163</c:v>
                </c:pt>
                <c:pt idx="354">
                  <c:v>174</c:v>
                </c:pt>
                <c:pt idx="355">
                  <c:v>176</c:v>
                </c:pt>
                <c:pt idx="356">
                  <c:v>177</c:v>
                </c:pt>
                <c:pt idx="357">
                  <c:v>183</c:v>
                </c:pt>
                <c:pt idx="358">
                  <c:v>169</c:v>
                </c:pt>
                <c:pt idx="359">
                  <c:v>172</c:v>
                </c:pt>
                <c:pt idx="360">
                  <c:v>161</c:v>
                </c:pt>
                <c:pt idx="361">
                  <c:v>165</c:v>
                </c:pt>
                <c:pt idx="362">
                  <c:v>147</c:v>
                </c:pt>
                <c:pt idx="363">
                  <c:v>155</c:v>
                </c:pt>
                <c:pt idx="364">
                  <c:v>140</c:v>
                </c:pt>
                <c:pt idx="365">
                  <c:v>144</c:v>
                </c:pt>
                <c:pt idx="366">
                  <c:v>133</c:v>
                </c:pt>
                <c:pt idx="367">
                  <c:v>143</c:v>
                </c:pt>
                <c:pt idx="368">
                  <c:v>155</c:v>
                </c:pt>
                <c:pt idx="369">
                  <c:v>154</c:v>
                </c:pt>
                <c:pt idx="370">
                  <c:v>158</c:v>
                </c:pt>
                <c:pt idx="371">
                  <c:v>152</c:v>
                </c:pt>
                <c:pt idx="372">
                  <c:v>165</c:v>
                </c:pt>
                <c:pt idx="373">
                  <c:v>159</c:v>
                </c:pt>
                <c:pt idx="374">
                  <c:v>151</c:v>
                </c:pt>
                <c:pt idx="375">
                  <c:v>158</c:v>
                </c:pt>
                <c:pt idx="376">
                  <c:v>161</c:v>
                </c:pt>
                <c:pt idx="377">
                  <c:v>159</c:v>
                </c:pt>
                <c:pt idx="378">
                  <c:v>150</c:v>
                </c:pt>
                <c:pt idx="379">
                  <c:v>171</c:v>
                </c:pt>
                <c:pt idx="380">
                  <c:v>167</c:v>
                </c:pt>
                <c:pt idx="381">
                  <c:v>164</c:v>
                </c:pt>
                <c:pt idx="382">
                  <c:v>169</c:v>
                </c:pt>
                <c:pt idx="383">
                  <c:v>171</c:v>
                </c:pt>
                <c:pt idx="384">
                  <c:v>204</c:v>
                </c:pt>
                <c:pt idx="385">
                  <c:v>262</c:v>
                </c:pt>
                <c:pt idx="386">
                  <c:v>273</c:v>
                </c:pt>
                <c:pt idx="387">
                  <c:v>279</c:v>
                </c:pt>
                <c:pt idx="388">
                  <c:v>268</c:v>
                </c:pt>
                <c:pt idx="389">
                  <c:v>238</c:v>
                </c:pt>
                <c:pt idx="390">
                  <c:v>222</c:v>
                </c:pt>
                <c:pt idx="391">
                  <c:v>241</c:v>
                </c:pt>
                <c:pt idx="392">
                  <c:v>237</c:v>
                </c:pt>
                <c:pt idx="393">
                  <c:v>252</c:v>
                </c:pt>
                <c:pt idx="394">
                  <c:v>263</c:v>
                </c:pt>
                <c:pt idx="395">
                  <c:v>254</c:v>
                </c:pt>
                <c:pt idx="396">
                  <c:v>215</c:v>
                </c:pt>
                <c:pt idx="397">
                  <c:v>195</c:v>
                </c:pt>
                <c:pt idx="398">
                  <c:v>171</c:v>
                </c:pt>
                <c:pt idx="399">
                  <c:v>192</c:v>
                </c:pt>
                <c:pt idx="400">
                  <c:v>190</c:v>
                </c:pt>
                <c:pt idx="401">
                  <c:v>211</c:v>
                </c:pt>
                <c:pt idx="402">
                  <c:v>189</c:v>
                </c:pt>
                <c:pt idx="403">
                  <c:v>195</c:v>
                </c:pt>
                <c:pt idx="404">
                  <c:v>211</c:v>
                </c:pt>
                <c:pt idx="405">
                  <c:v>247</c:v>
                </c:pt>
                <c:pt idx="406">
                  <c:v>264</c:v>
                </c:pt>
                <c:pt idx="407">
                  <c:v>283</c:v>
                </c:pt>
                <c:pt idx="408">
                  <c:v>275</c:v>
                </c:pt>
                <c:pt idx="409">
                  <c:v>289</c:v>
                </c:pt>
                <c:pt idx="410">
                  <c:v>275</c:v>
                </c:pt>
                <c:pt idx="411">
                  <c:v>159</c:v>
                </c:pt>
                <c:pt idx="412">
                  <c:v>168</c:v>
                </c:pt>
                <c:pt idx="413">
                  <c:v>179</c:v>
                </c:pt>
                <c:pt idx="414">
                  <c:v>185</c:v>
                </c:pt>
                <c:pt idx="415">
                  <c:v>186</c:v>
                </c:pt>
                <c:pt idx="416">
                  <c:v>198</c:v>
                </c:pt>
                <c:pt idx="417">
                  <c:v>176</c:v>
                </c:pt>
                <c:pt idx="418">
                  <c:v>187</c:v>
                </c:pt>
                <c:pt idx="419">
                  <c:v>193</c:v>
                </c:pt>
                <c:pt idx="420">
                  <c:v>180</c:v>
                </c:pt>
                <c:pt idx="421">
                  <c:v>177</c:v>
                </c:pt>
                <c:pt idx="422">
                  <c:v>180</c:v>
                </c:pt>
                <c:pt idx="423">
                  <c:v>183</c:v>
                </c:pt>
                <c:pt idx="424">
                  <c:v>179</c:v>
                </c:pt>
                <c:pt idx="425">
                  <c:v>187</c:v>
                </c:pt>
                <c:pt idx="426">
                  <c:v>188</c:v>
                </c:pt>
                <c:pt idx="427">
                  <c:v>195</c:v>
                </c:pt>
                <c:pt idx="428">
                  <c:v>188</c:v>
                </c:pt>
                <c:pt idx="429">
                  <c:v>188</c:v>
                </c:pt>
                <c:pt idx="430">
                  <c:v>179</c:v>
                </c:pt>
                <c:pt idx="431">
                  <c:v>176</c:v>
                </c:pt>
                <c:pt idx="432">
                  <c:v>186</c:v>
                </c:pt>
                <c:pt idx="433">
                  <c:v>194</c:v>
                </c:pt>
                <c:pt idx="434">
                  <c:v>172</c:v>
                </c:pt>
                <c:pt idx="435">
                  <c:v>178</c:v>
                </c:pt>
                <c:pt idx="436">
                  <c:v>205</c:v>
                </c:pt>
                <c:pt idx="437">
                  <c:v>193</c:v>
                </c:pt>
                <c:pt idx="438">
                  <c:v>210</c:v>
                </c:pt>
                <c:pt idx="439">
                  <c:v>201</c:v>
                </c:pt>
                <c:pt idx="440">
                  <c:v>189</c:v>
                </c:pt>
                <c:pt idx="441">
                  <c:v>219</c:v>
                </c:pt>
                <c:pt idx="442">
                  <c:v>266</c:v>
                </c:pt>
                <c:pt idx="443">
                  <c:v>162</c:v>
                </c:pt>
                <c:pt idx="444">
                  <c:v>156</c:v>
                </c:pt>
                <c:pt idx="445">
                  <c:v>159</c:v>
                </c:pt>
                <c:pt idx="446">
                  <c:v>168</c:v>
                </c:pt>
                <c:pt idx="447">
                  <c:v>175</c:v>
                </c:pt>
                <c:pt idx="448">
                  <c:v>174</c:v>
                </c:pt>
                <c:pt idx="449">
                  <c:v>172</c:v>
                </c:pt>
                <c:pt idx="450">
                  <c:v>166</c:v>
                </c:pt>
                <c:pt idx="451">
                  <c:v>225</c:v>
                </c:pt>
                <c:pt idx="452">
                  <c:v>169</c:v>
                </c:pt>
                <c:pt idx="453">
                  <c:v>183</c:v>
                </c:pt>
                <c:pt idx="454">
                  <c:v>176</c:v>
                </c:pt>
                <c:pt idx="455">
                  <c:v>169</c:v>
                </c:pt>
                <c:pt idx="456">
                  <c:v>201</c:v>
                </c:pt>
                <c:pt idx="457">
                  <c:v>159</c:v>
                </c:pt>
                <c:pt idx="458">
                  <c:v>188</c:v>
                </c:pt>
                <c:pt idx="459">
                  <c:v>219</c:v>
                </c:pt>
                <c:pt idx="460">
                  <c:v>171</c:v>
                </c:pt>
                <c:pt idx="461">
                  <c:v>155</c:v>
                </c:pt>
                <c:pt idx="462">
                  <c:v>143</c:v>
                </c:pt>
                <c:pt idx="463">
                  <c:v>163</c:v>
                </c:pt>
                <c:pt idx="464">
                  <c:v>146</c:v>
                </c:pt>
                <c:pt idx="465">
                  <c:v>133</c:v>
                </c:pt>
                <c:pt idx="466">
                  <c:v>148</c:v>
                </c:pt>
                <c:pt idx="467">
                  <c:v>145</c:v>
                </c:pt>
                <c:pt idx="468">
                  <c:v>166</c:v>
                </c:pt>
                <c:pt idx="469">
                  <c:v>174</c:v>
                </c:pt>
                <c:pt idx="470">
                  <c:v>189</c:v>
                </c:pt>
                <c:pt idx="471">
                  <c:v>185</c:v>
                </c:pt>
                <c:pt idx="472">
                  <c:v>201</c:v>
                </c:pt>
                <c:pt idx="473">
                  <c:v>189</c:v>
                </c:pt>
                <c:pt idx="474">
                  <c:v>193</c:v>
                </c:pt>
                <c:pt idx="475">
                  <c:v>189</c:v>
                </c:pt>
                <c:pt idx="476">
                  <c:v>186</c:v>
                </c:pt>
                <c:pt idx="477">
                  <c:v>188</c:v>
                </c:pt>
                <c:pt idx="478">
                  <c:v>184</c:v>
                </c:pt>
                <c:pt idx="479">
                  <c:v>225</c:v>
                </c:pt>
                <c:pt idx="480">
                  <c:v>213</c:v>
                </c:pt>
                <c:pt idx="481">
                  <c:v>212</c:v>
                </c:pt>
                <c:pt idx="482">
                  <c:v>190</c:v>
                </c:pt>
                <c:pt idx="483">
                  <c:v>184</c:v>
                </c:pt>
                <c:pt idx="484">
                  <c:v>183</c:v>
                </c:pt>
                <c:pt idx="485">
                  <c:v>186</c:v>
                </c:pt>
                <c:pt idx="486">
                  <c:v>176</c:v>
                </c:pt>
                <c:pt idx="487">
                  <c:v>167</c:v>
                </c:pt>
                <c:pt idx="488">
                  <c:v>179</c:v>
                </c:pt>
                <c:pt idx="489">
                  <c:v>185</c:v>
                </c:pt>
                <c:pt idx="490">
                  <c:v>172</c:v>
                </c:pt>
                <c:pt idx="491">
                  <c:v>171</c:v>
                </c:pt>
                <c:pt idx="492">
                  <c:v>159</c:v>
                </c:pt>
                <c:pt idx="493">
                  <c:v>189</c:v>
                </c:pt>
                <c:pt idx="494">
                  <c:v>190</c:v>
                </c:pt>
                <c:pt idx="495">
                  <c:v>176</c:v>
                </c:pt>
                <c:pt idx="496">
                  <c:v>214</c:v>
                </c:pt>
                <c:pt idx="497">
                  <c:v>215</c:v>
                </c:pt>
                <c:pt idx="498">
                  <c:v>254</c:v>
                </c:pt>
                <c:pt idx="499">
                  <c:v>227</c:v>
                </c:pt>
                <c:pt idx="500">
                  <c:v>207</c:v>
                </c:pt>
                <c:pt idx="501">
                  <c:v>180</c:v>
                </c:pt>
                <c:pt idx="502">
                  <c:v>200</c:v>
                </c:pt>
                <c:pt idx="503">
                  <c:v>168</c:v>
                </c:pt>
                <c:pt idx="504">
                  <c:v>51</c:v>
                </c:pt>
                <c:pt idx="505">
                  <c:v>164</c:v>
                </c:pt>
                <c:pt idx="506">
                  <c:v>133</c:v>
                </c:pt>
                <c:pt idx="507">
                  <c:v>204</c:v>
                </c:pt>
                <c:pt idx="508">
                  <c:v>60</c:v>
                </c:pt>
                <c:pt idx="509">
                  <c:v>120</c:v>
                </c:pt>
                <c:pt idx="510">
                  <c:v>165</c:v>
                </c:pt>
                <c:pt idx="511">
                  <c:v>124</c:v>
                </c:pt>
                <c:pt idx="512">
                  <c:v>144</c:v>
                </c:pt>
                <c:pt idx="513">
                  <c:v>181</c:v>
                </c:pt>
                <c:pt idx="514">
                  <c:v>194</c:v>
                </c:pt>
                <c:pt idx="515">
                  <c:v>190</c:v>
                </c:pt>
                <c:pt idx="516">
                  <c:v>131</c:v>
                </c:pt>
                <c:pt idx="517">
                  <c:v>134</c:v>
                </c:pt>
                <c:pt idx="518">
                  <c:v>103</c:v>
                </c:pt>
                <c:pt idx="519">
                  <c:v>84</c:v>
                </c:pt>
                <c:pt idx="520">
                  <c:v>84</c:v>
                </c:pt>
                <c:pt idx="521">
                  <c:v>358</c:v>
                </c:pt>
                <c:pt idx="522">
                  <c:v>336</c:v>
                </c:pt>
                <c:pt idx="523">
                  <c:v>340</c:v>
                </c:pt>
                <c:pt idx="524">
                  <c:v>346</c:v>
                </c:pt>
                <c:pt idx="525">
                  <c:v>347</c:v>
                </c:pt>
                <c:pt idx="526">
                  <c:v>353</c:v>
                </c:pt>
                <c:pt idx="527">
                  <c:v>348</c:v>
                </c:pt>
                <c:pt idx="528">
                  <c:v>350</c:v>
                </c:pt>
                <c:pt idx="529">
                  <c:v>347</c:v>
                </c:pt>
                <c:pt idx="530">
                  <c:v>352</c:v>
                </c:pt>
                <c:pt idx="531">
                  <c:v>342</c:v>
                </c:pt>
                <c:pt idx="532">
                  <c:v>347</c:v>
                </c:pt>
                <c:pt idx="533">
                  <c:v>353</c:v>
                </c:pt>
                <c:pt idx="534">
                  <c:v>346</c:v>
                </c:pt>
                <c:pt idx="535">
                  <c:v>345</c:v>
                </c:pt>
                <c:pt idx="536">
                  <c:v>345</c:v>
                </c:pt>
                <c:pt idx="537">
                  <c:v>341</c:v>
                </c:pt>
                <c:pt idx="538">
                  <c:v>352</c:v>
                </c:pt>
                <c:pt idx="539">
                  <c:v>360</c:v>
                </c:pt>
                <c:pt idx="540">
                  <c:v>340</c:v>
                </c:pt>
                <c:pt idx="541">
                  <c:v>351</c:v>
                </c:pt>
                <c:pt idx="542">
                  <c:v>17</c:v>
                </c:pt>
                <c:pt idx="543">
                  <c:v>48</c:v>
                </c:pt>
                <c:pt idx="544">
                  <c:v>172</c:v>
                </c:pt>
                <c:pt idx="545">
                  <c:v>198</c:v>
                </c:pt>
                <c:pt idx="546">
                  <c:v>211</c:v>
                </c:pt>
                <c:pt idx="547">
                  <c:v>187</c:v>
                </c:pt>
                <c:pt idx="548">
                  <c:v>290</c:v>
                </c:pt>
                <c:pt idx="549">
                  <c:v>308</c:v>
                </c:pt>
                <c:pt idx="550">
                  <c:v>317</c:v>
                </c:pt>
                <c:pt idx="551">
                  <c:v>330</c:v>
                </c:pt>
                <c:pt idx="552">
                  <c:v>322</c:v>
                </c:pt>
                <c:pt idx="553">
                  <c:v>323</c:v>
                </c:pt>
                <c:pt idx="554">
                  <c:v>333</c:v>
                </c:pt>
                <c:pt idx="555">
                  <c:v>329</c:v>
                </c:pt>
                <c:pt idx="556">
                  <c:v>329</c:v>
                </c:pt>
                <c:pt idx="557">
                  <c:v>335</c:v>
                </c:pt>
                <c:pt idx="558">
                  <c:v>319</c:v>
                </c:pt>
                <c:pt idx="559">
                  <c:v>309</c:v>
                </c:pt>
                <c:pt idx="560">
                  <c:v>312</c:v>
                </c:pt>
                <c:pt idx="561">
                  <c:v>302</c:v>
                </c:pt>
                <c:pt idx="562">
                  <c:v>308</c:v>
                </c:pt>
                <c:pt idx="563">
                  <c:v>308</c:v>
                </c:pt>
                <c:pt idx="564">
                  <c:v>309</c:v>
                </c:pt>
                <c:pt idx="565">
                  <c:v>331</c:v>
                </c:pt>
                <c:pt idx="566">
                  <c:v>313</c:v>
                </c:pt>
                <c:pt idx="567">
                  <c:v>255</c:v>
                </c:pt>
                <c:pt idx="568">
                  <c:v>243</c:v>
                </c:pt>
                <c:pt idx="569">
                  <c:v>282</c:v>
                </c:pt>
                <c:pt idx="570">
                  <c:v>319</c:v>
                </c:pt>
                <c:pt idx="571">
                  <c:v>291</c:v>
                </c:pt>
                <c:pt idx="572">
                  <c:v>268</c:v>
                </c:pt>
                <c:pt idx="573">
                  <c:v>276</c:v>
                </c:pt>
                <c:pt idx="574">
                  <c:v>227</c:v>
                </c:pt>
                <c:pt idx="575">
                  <c:v>202</c:v>
                </c:pt>
                <c:pt idx="576">
                  <c:v>200</c:v>
                </c:pt>
                <c:pt idx="577">
                  <c:v>226</c:v>
                </c:pt>
                <c:pt idx="578">
                  <c:v>205</c:v>
                </c:pt>
                <c:pt idx="579">
                  <c:v>210</c:v>
                </c:pt>
                <c:pt idx="580">
                  <c:v>208</c:v>
                </c:pt>
                <c:pt idx="581">
                  <c:v>222</c:v>
                </c:pt>
                <c:pt idx="582">
                  <c:v>344</c:v>
                </c:pt>
                <c:pt idx="583">
                  <c:v>57</c:v>
                </c:pt>
                <c:pt idx="584">
                  <c:v>58</c:v>
                </c:pt>
                <c:pt idx="585">
                  <c:v>89</c:v>
                </c:pt>
                <c:pt idx="586">
                  <c:v>112</c:v>
                </c:pt>
                <c:pt idx="587">
                  <c:v>145</c:v>
                </c:pt>
                <c:pt idx="588">
                  <c:v>123</c:v>
                </c:pt>
                <c:pt idx="589">
                  <c:v>116</c:v>
                </c:pt>
                <c:pt idx="590">
                  <c:v>143</c:v>
                </c:pt>
                <c:pt idx="591">
                  <c:v>175</c:v>
                </c:pt>
                <c:pt idx="592">
                  <c:v>161</c:v>
                </c:pt>
                <c:pt idx="593">
                  <c:v>174</c:v>
                </c:pt>
                <c:pt idx="594">
                  <c:v>186</c:v>
                </c:pt>
                <c:pt idx="595">
                  <c:v>171</c:v>
                </c:pt>
                <c:pt idx="596">
                  <c:v>211</c:v>
                </c:pt>
                <c:pt idx="597">
                  <c:v>212</c:v>
                </c:pt>
                <c:pt idx="598">
                  <c:v>209</c:v>
                </c:pt>
                <c:pt idx="599">
                  <c:v>177</c:v>
                </c:pt>
                <c:pt idx="600">
                  <c:v>172</c:v>
                </c:pt>
                <c:pt idx="601">
                  <c:v>211</c:v>
                </c:pt>
                <c:pt idx="602">
                  <c:v>194</c:v>
                </c:pt>
                <c:pt idx="603">
                  <c:v>196</c:v>
                </c:pt>
                <c:pt idx="604">
                  <c:v>176</c:v>
                </c:pt>
                <c:pt idx="605">
                  <c:v>153</c:v>
                </c:pt>
                <c:pt idx="606">
                  <c:v>184</c:v>
                </c:pt>
                <c:pt idx="607">
                  <c:v>181</c:v>
                </c:pt>
                <c:pt idx="608">
                  <c:v>164</c:v>
                </c:pt>
                <c:pt idx="609">
                  <c:v>167</c:v>
                </c:pt>
                <c:pt idx="610">
                  <c:v>166</c:v>
                </c:pt>
                <c:pt idx="611">
                  <c:v>165</c:v>
                </c:pt>
                <c:pt idx="612">
                  <c:v>169</c:v>
                </c:pt>
                <c:pt idx="613">
                  <c:v>158</c:v>
                </c:pt>
                <c:pt idx="614">
                  <c:v>142</c:v>
                </c:pt>
                <c:pt idx="615">
                  <c:v>170</c:v>
                </c:pt>
                <c:pt idx="616">
                  <c:v>351</c:v>
                </c:pt>
                <c:pt idx="617">
                  <c:v>339</c:v>
                </c:pt>
                <c:pt idx="618">
                  <c:v>335</c:v>
                </c:pt>
                <c:pt idx="619">
                  <c:v>329</c:v>
                </c:pt>
                <c:pt idx="620">
                  <c:v>330</c:v>
                </c:pt>
                <c:pt idx="621">
                  <c:v>325</c:v>
                </c:pt>
                <c:pt idx="622">
                  <c:v>325</c:v>
                </c:pt>
                <c:pt idx="623">
                  <c:v>323</c:v>
                </c:pt>
                <c:pt idx="624">
                  <c:v>318</c:v>
                </c:pt>
                <c:pt idx="625">
                  <c:v>315</c:v>
                </c:pt>
                <c:pt idx="626">
                  <c:v>314</c:v>
                </c:pt>
                <c:pt idx="627">
                  <c:v>319</c:v>
                </c:pt>
                <c:pt idx="628">
                  <c:v>312</c:v>
                </c:pt>
                <c:pt idx="629">
                  <c:v>319</c:v>
                </c:pt>
                <c:pt idx="630">
                  <c:v>313</c:v>
                </c:pt>
                <c:pt idx="631">
                  <c:v>317</c:v>
                </c:pt>
                <c:pt idx="632">
                  <c:v>312</c:v>
                </c:pt>
                <c:pt idx="633">
                  <c:v>261</c:v>
                </c:pt>
                <c:pt idx="634">
                  <c:v>267</c:v>
                </c:pt>
                <c:pt idx="635">
                  <c:v>230</c:v>
                </c:pt>
                <c:pt idx="636">
                  <c:v>219</c:v>
                </c:pt>
                <c:pt idx="637">
                  <c:v>182</c:v>
                </c:pt>
                <c:pt idx="638">
                  <c:v>175</c:v>
                </c:pt>
                <c:pt idx="639">
                  <c:v>173</c:v>
                </c:pt>
                <c:pt idx="640">
                  <c:v>191</c:v>
                </c:pt>
                <c:pt idx="641">
                  <c:v>204</c:v>
                </c:pt>
                <c:pt idx="642">
                  <c:v>188</c:v>
                </c:pt>
                <c:pt idx="643">
                  <c:v>203</c:v>
                </c:pt>
                <c:pt idx="644">
                  <c:v>196</c:v>
                </c:pt>
                <c:pt idx="645">
                  <c:v>202</c:v>
                </c:pt>
                <c:pt idx="646">
                  <c:v>186</c:v>
                </c:pt>
                <c:pt idx="647">
                  <c:v>193</c:v>
                </c:pt>
                <c:pt idx="648">
                  <c:v>193</c:v>
                </c:pt>
                <c:pt idx="649">
                  <c:v>185</c:v>
                </c:pt>
                <c:pt idx="650">
                  <c:v>182</c:v>
                </c:pt>
                <c:pt idx="651">
                  <c:v>191</c:v>
                </c:pt>
                <c:pt idx="652">
                  <c:v>177</c:v>
                </c:pt>
                <c:pt idx="653">
                  <c:v>189</c:v>
                </c:pt>
                <c:pt idx="654">
                  <c:v>272</c:v>
                </c:pt>
                <c:pt idx="655">
                  <c:v>289</c:v>
                </c:pt>
                <c:pt idx="656">
                  <c:v>291</c:v>
                </c:pt>
                <c:pt idx="657">
                  <c:v>293</c:v>
                </c:pt>
                <c:pt idx="658">
                  <c:v>295</c:v>
                </c:pt>
                <c:pt idx="659">
                  <c:v>287</c:v>
                </c:pt>
                <c:pt idx="660">
                  <c:v>259</c:v>
                </c:pt>
                <c:pt idx="661">
                  <c:v>285</c:v>
                </c:pt>
                <c:pt idx="662">
                  <c:v>293</c:v>
                </c:pt>
                <c:pt idx="663">
                  <c:v>299</c:v>
                </c:pt>
                <c:pt idx="664">
                  <c:v>310</c:v>
                </c:pt>
                <c:pt idx="665">
                  <c:v>325</c:v>
                </c:pt>
                <c:pt idx="666">
                  <c:v>326</c:v>
                </c:pt>
                <c:pt idx="667">
                  <c:v>329</c:v>
                </c:pt>
                <c:pt idx="668">
                  <c:v>354</c:v>
                </c:pt>
                <c:pt idx="669">
                  <c:v>356</c:v>
                </c:pt>
                <c:pt idx="670">
                  <c:v>347</c:v>
                </c:pt>
                <c:pt idx="671">
                  <c:v>330</c:v>
                </c:pt>
                <c:pt idx="672">
                  <c:v>331</c:v>
                </c:pt>
                <c:pt idx="673">
                  <c:v>332</c:v>
                </c:pt>
                <c:pt idx="674">
                  <c:v>353</c:v>
                </c:pt>
                <c:pt idx="675">
                  <c:v>347</c:v>
                </c:pt>
                <c:pt idx="676">
                  <c:v>340</c:v>
                </c:pt>
                <c:pt idx="677">
                  <c:v>346</c:v>
                </c:pt>
                <c:pt idx="678">
                  <c:v>352</c:v>
                </c:pt>
                <c:pt idx="679">
                  <c:v>358</c:v>
                </c:pt>
                <c:pt idx="680">
                  <c:v>360</c:v>
                </c:pt>
                <c:pt idx="681">
                  <c:v>3</c:v>
                </c:pt>
                <c:pt idx="682">
                  <c:v>3</c:v>
                </c:pt>
                <c:pt idx="683">
                  <c:v>3</c:v>
                </c:pt>
                <c:pt idx="684">
                  <c:v>359</c:v>
                </c:pt>
                <c:pt idx="685">
                  <c:v>343</c:v>
                </c:pt>
                <c:pt idx="686">
                  <c:v>342</c:v>
                </c:pt>
                <c:pt idx="687">
                  <c:v>1</c:v>
                </c:pt>
                <c:pt idx="688">
                  <c:v>23</c:v>
                </c:pt>
                <c:pt idx="689">
                  <c:v>5</c:v>
                </c:pt>
                <c:pt idx="690">
                  <c:v>352</c:v>
                </c:pt>
                <c:pt idx="691">
                  <c:v>4</c:v>
                </c:pt>
                <c:pt idx="692">
                  <c:v>346</c:v>
                </c:pt>
                <c:pt idx="693">
                  <c:v>347</c:v>
                </c:pt>
                <c:pt idx="694">
                  <c:v>330</c:v>
                </c:pt>
                <c:pt idx="695">
                  <c:v>329</c:v>
                </c:pt>
                <c:pt idx="696">
                  <c:v>329</c:v>
                </c:pt>
                <c:pt idx="697">
                  <c:v>318</c:v>
                </c:pt>
                <c:pt idx="698">
                  <c:v>294</c:v>
                </c:pt>
                <c:pt idx="699">
                  <c:v>246</c:v>
                </c:pt>
                <c:pt idx="700">
                  <c:v>215</c:v>
                </c:pt>
                <c:pt idx="701">
                  <c:v>215</c:v>
                </c:pt>
                <c:pt idx="702">
                  <c:v>240</c:v>
                </c:pt>
                <c:pt idx="703">
                  <c:v>245</c:v>
                </c:pt>
                <c:pt idx="704">
                  <c:v>268</c:v>
                </c:pt>
                <c:pt idx="705">
                  <c:v>271</c:v>
                </c:pt>
                <c:pt idx="706">
                  <c:v>245</c:v>
                </c:pt>
                <c:pt idx="707">
                  <c:v>256</c:v>
                </c:pt>
                <c:pt idx="708">
                  <c:v>250</c:v>
                </c:pt>
                <c:pt idx="709">
                  <c:v>333</c:v>
                </c:pt>
                <c:pt idx="710">
                  <c:v>334</c:v>
                </c:pt>
                <c:pt idx="711">
                  <c:v>334</c:v>
                </c:pt>
                <c:pt idx="712">
                  <c:v>343</c:v>
                </c:pt>
                <c:pt idx="713">
                  <c:v>336</c:v>
                </c:pt>
                <c:pt idx="714">
                  <c:v>336</c:v>
                </c:pt>
                <c:pt idx="715">
                  <c:v>327</c:v>
                </c:pt>
                <c:pt idx="716">
                  <c:v>320</c:v>
                </c:pt>
                <c:pt idx="717">
                  <c:v>336</c:v>
                </c:pt>
                <c:pt idx="718">
                  <c:v>327</c:v>
                </c:pt>
                <c:pt idx="719">
                  <c:v>342</c:v>
                </c:pt>
                <c:pt idx="720">
                  <c:v>339</c:v>
                </c:pt>
                <c:pt idx="721">
                  <c:v>345</c:v>
                </c:pt>
                <c:pt idx="722">
                  <c:v>336</c:v>
                </c:pt>
                <c:pt idx="723">
                  <c:v>340</c:v>
                </c:pt>
                <c:pt idx="724">
                  <c:v>342</c:v>
                </c:pt>
                <c:pt idx="725">
                  <c:v>337</c:v>
                </c:pt>
                <c:pt idx="726">
                  <c:v>340</c:v>
                </c:pt>
                <c:pt idx="727">
                  <c:v>343</c:v>
                </c:pt>
                <c:pt idx="728">
                  <c:v>343</c:v>
                </c:pt>
                <c:pt idx="729">
                  <c:v>338</c:v>
                </c:pt>
                <c:pt idx="730">
                  <c:v>336</c:v>
                </c:pt>
                <c:pt idx="731">
                  <c:v>331</c:v>
                </c:pt>
                <c:pt idx="732">
                  <c:v>327</c:v>
                </c:pt>
                <c:pt idx="733">
                  <c:v>325</c:v>
                </c:pt>
                <c:pt idx="734">
                  <c:v>306</c:v>
                </c:pt>
                <c:pt idx="735">
                  <c:v>326</c:v>
                </c:pt>
                <c:pt idx="736">
                  <c:v>326</c:v>
                </c:pt>
                <c:pt idx="737">
                  <c:v>299</c:v>
                </c:pt>
                <c:pt idx="738">
                  <c:v>316</c:v>
                </c:pt>
                <c:pt idx="739">
                  <c:v>312</c:v>
                </c:pt>
                <c:pt idx="740">
                  <c:v>311</c:v>
                </c:pt>
                <c:pt idx="741">
                  <c:v>309</c:v>
                </c:pt>
                <c:pt idx="742">
                  <c:v>319</c:v>
                </c:pt>
                <c:pt idx="743">
                  <c:v>312</c:v>
                </c:pt>
                <c:pt idx="744">
                  <c:v>320</c:v>
                </c:pt>
                <c:pt idx="745">
                  <c:v>324</c:v>
                </c:pt>
                <c:pt idx="746">
                  <c:v>326</c:v>
                </c:pt>
                <c:pt idx="747">
                  <c:v>321</c:v>
                </c:pt>
                <c:pt idx="748">
                  <c:v>311</c:v>
                </c:pt>
                <c:pt idx="749">
                  <c:v>326</c:v>
                </c:pt>
                <c:pt idx="750">
                  <c:v>333</c:v>
                </c:pt>
                <c:pt idx="751">
                  <c:v>338</c:v>
                </c:pt>
                <c:pt idx="752">
                  <c:v>347</c:v>
                </c:pt>
                <c:pt idx="753">
                  <c:v>12</c:v>
                </c:pt>
                <c:pt idx="754">
                  <c:v>12</c:v>
                </c:pt>
                <c:pt idx="755">
                  <c:v>3</c:v>
                </c:pt>
                <c:pt idx="756">
                  <c:v>9</c:v>
                </c:pt>
                <c:pt idx="757">
                  <c:v>36</c:v>
                </c:pt>
                <c:pt idx="758">
                  <c:v>50</c:v>
                </c:pt>
                <c:pt idx="759">
                  <c:v>41</c:v>
                </c:pt>
                <c:pt idx="760">
                  <c:v>18</c:v>
                </c:pt>
                <c:pt idx="761">
                  <c:v>347</c:v>
                </c:pt>
                <c:pt idx="762">
                  <c:v>8</c:v>
                </c:pt>
                <c:pt idx="763">
                  <c:v>329</c:v>
                </c:pt>
                <c:pt idx="764">
                  <c:v>7</c:v>
                </c:pt>
                <c:pt idx="765">
                  <c:v>10</c:v>
                </c:pt>
                <c:pt idx="766">
                  <c:v>6</c:v>
                </c:pt>
                <c:pt idx="767">
                  <c:v>352</c:v>
                </c:pt>
                <c:pt idx="768">
                  <c:v>355</c:v>
                </c:pt>
                <c:pt idx="769">
                  <c:v>12</c:v>
                </c:pt>
                <c:pt idx="770">
                  <c:v>8</c:v>
                </c:pt>
                <c:pt idx="771">
                  <c:v>203</c:v>
                </c:pt>
                <c:pt idx="772">
                  <c:v>184</c:v>
                </c:pt>
                <c:pt idx="773">
                  <c:v>168</c:v>
                </c:pt>
                <c:pt idx="774">
                  <c:v>4</c:v>
                </c:pt>
                <c:pt idx="775">
                  <c:v>339</c:v>
                </c:pt>
                <c:pt idx="776">
                  <c:v>336</c:v>
                </c:pt>
                <c:pt idx="777">
                  <c:v>350</c:v>
                </c:pt>
                <c:pt idx="778">
                  <c:v>345</c:v>
                </c:pt>
                <c:pt idx="779">
                  <c:v>6</c:v>
                </c:pt>
                <c:pt idx="780">
                  <c:v>76</c:v>
                </c:pt>
                <c:pt idx="781">
                  <c:v>83</c:v>
                </c:pt>
                <c:pt idx="782">
                  <c:v>73</c:v>
                </c:pt>
                <c:pt idx="783">
                  <c:v>64</c:v>
                </c:pt>
                <c:pt idx="784">
                  <c:v>59</c:v>
                </c:pt>
                <c:pt idx="785">
                  <c:v>61</c:v>
                </c:pt>
                <c:pt idx="786">
                  <c:v>57</c:v>
                </c:pt>
                <c:pt idx="787">
                  <c:v>52</c:v>
                </c:pt>
                <c:pt idx="788">
                  <c:v>57</c:v>
                </c:pt>
                <c:pt idx="789">
                  <c:v>58</c:v>
                </c:pt>
                <c:pt idx="790">
                  <c:v>69</c:v>
                </c:pt>
                <c:pt idx="791">
                  <c:v>67</c:v>
                </c:pt>
                <c:pt idx="792">
                  <c:v>75</c:v>
                </c:pt>
                <c:pt idx="793">
                  <c:v>66</c:v>
                </c:pt>
                <c:pt idx="794">
                  <c:v>75</c:v>
                </c:pt>
                <c:pt idx="795">
                  <c:v>43</c:v>
                </c:pt>
                <c:pt idx="796">
                  <c:v>36</c:v>
                </c:pt>
                <c:pt idx="797">
                  <c:v>54</c:v>
                </c:pt>
                <c:pt idx="798">
                  <c:v>62</c:v>
                </c:pt>
                <c:pt idx="799">
                  <c:v>73</c:v>
                </c:pt>
                <c:pt idx="800">
                  <c:v>74</c:v>
                </c:pt>
                <c:pt idx="801">
                  <c:v>61</c:v>
                </c:pt>
                <c:pt idx="802">
                  <c:v>37</c:v>
                </c:pt>
                <c:pt idx="803">
                  <c:v>56</c:v>
                </c:pt>
                <c:pt idx="804">
                  <c:v>50</c:v>
                </c:pt>
                <c:pt idx="805">
                  <c:v>61</c:v>
                </c:pt>
                <c:pt idx="806">
                  <c:v>73</c:v>
                </c:pt>
                <c:pt idx="807">
                  <c:v>72</c:v>
                </c:pt>
                <c:pt idx="808">
                  <c:v>65</c:v>
                </c:pt>
                <c:pt idx="809">
                  <c:v>46</c:v>
                </c:pt>
                <c:pt idx="810">
                  <c:v>45</c:v>
                </c:pt>
                <c:pt idx="811">
                  <c:v>26</c:v>
                </c:pt>
                <c:pt idx="812">
                  <c:v>22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2AB-4227-BB88-606E4AC46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9749024"/>
        <c:axId val="699749568"/>
      </c:scatterChart>
      <c:valAx>
        <c:axId val="699749024"/>
        <c:scaling>
          <c:orientation val="minMax"/>
          <c:max val="43740"/>
          <c:min val="4370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m/d/yyyy" sourceLinked="0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749568"/>
        <c:crossesAt val="-1.5"/>
        <c:crossBetween val="midCat"/>
        <c:majorUnit val="7"/>
        <c:minorUnit val="1"/>
      </c:valAx>
      <c:valAx>
        <c:axId val="699749568"/>
        <c:scaling>
          <c:orientation val="minMax"/>
          <c:max val="375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Degrees True North</a:t>
                </a:r>
              </a:p>
            </c:rich>
          </c:tx>
          <c:layout>
            <c:manualLayout>
              <c:xMode val="edge"/>
              <c:yMode val="edge"/>
              <c:x val="2.5487213602466904E-2"/>
              <c:y val="0.274261043691347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749024"/>
        <c:crosses val="autoZero"/>
        <c:crossBetween val="midCat"/>
        <c:majorUnit val="45"/>
        <c:minorUnit val="10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MetData - Wind Speed</a:t>
            </a:r>
          </a:p>
        </c:rich>
      </c:tx>
      <c:layout>
        <c:manualLayout>
          <c:xMode val="edge"/>
          <c:yMode val="edge"/>
          <c:x val="0.40280869111889284"/>
          <c:y val="2.4949719929571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60485821625238E-2"/>
          <c:y val="0.22895061728395061"/>
          <c:w val="0.85266481395707883"/>
          <c:h val="0.62785019928064545"/>
        </c:manualLayout>
      </c:layout>
      <c:scatterChart>
        <c:scatterStyle val="lineMarker"/>
        <c:varyColors val="0"/>
        <c:ser>
          <c:idx val="0"/>
          <c:order val="0"/>
          <c:tx>
            <c:strRef>
              <c:f>'Plot-Data'!$C$1</c:f>
              <c:strCache>
                <c:ptCount val="1"/>
                <c:pt idx="0">
                  <c:v>Wind Speed (nautical miles per hour)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'Plot-Data'!$A$3:$A$1532</c:f>
              <c:numCache>
                <c:formatCode>m/d/yyyy\ h:mm</c:formatCode>
                <c:ptCount val="1530"/>
                <c:pt idx="0">
                  <c:v>43705.034722222219</c:v>
                </c:pt>
                <c:pt idx="1">
                  <c:v>43705.076388888891</c:v>
                </c:pt>
                <c:pt idx="2">
                  <c:v>43705.118055555555</c:v>
                </c:pt>
                <c:pt idx="3">
                  <c:v>43705.159722222219</c:v>
                </c:pt>
                <c:pt idx="4">
                  <c:v>43705.201388888891</c:v>
                </c:pt>
                <c:pt idx="5">
                  <c:v>43705.243055555555</c:v>
                </c:pt>
                <c:pt idx="6">
                  <c:v>43705.284722222219</c:v>
                </c:pt>
                <c:pt idx="7">
                  <c:v>43705.326388888891</c:v>
                </c:pt>
                <c:pt idx="8">
                  <c:v>43705.368055555555</c:v>
                </c:pt>
                <c:pt idx="9">
                  <c:v>43705.409722222219</c:v>
                </c:pt>
                <c:pt idx="10">
                  <c:v>43705.451388888891</c:v>
                </c:pt>
                <c:pt idx="11">
                  <c:v>43705.493055555555</c:v>
                </c:pt>
                <c:pt idx="12">
                  <c:v>43705.534722222219</c:v>
                </c:pt>
                <c:pt idx="13">
                  <c:v>43705.576388888891</c:v>
                </c:pt>
                <c:pt idx="14">
                  <c:v>43705.618055555555</c:v>
                </c:pt>
                <c:pt idx="15">
                  <c:v>43705.659722222219</c:v>
                </c:pt>
                <c:pt idx="16">
                  <c:v>43705.701388888891</c:v>
                </c:pt>
                <c:pt idx="17">
                  <c:v>43705.743055555555</c:v>
                </c:pt>
                <c:pt idx="18">
                  <c:v>43705.784722222219</c:v>
                </c:pt>
                <c:pt idx="19">
                  <c:v>43705.826388888891</c:v>
                </c:pt>
                <c:pt idx="20">
                  <c:v>43705.868055555555</c:v>
                </c:pt>
                <c:pt idx="21">
                  <c:v>43705.909722222219</c:v>
                </c:pt>
                <c:pt idx="22">
                  <c:v>43705.951388888891</c:v>
                </c:pt>
                <c:pt idx="23">
                  <c:v>43705.993055555555</c:v>
                </c:pt>
                <c:pt idx="24">
                  <c:v>43706.034722222219</c:v>
                </c:pt>
                <c:pt idx="25">
                  <c:v>43706.076388888891</c:v>
                </c:pt>
                <c:pt idx="26">
                  <c:v>43706.118055555555</c:v>
                </c:pt>
                <c:pt idx="27">
                  <c:v>43706.159722222219</c:v>
                </c:pt>
                <c:pt idx="28">
                  <c:v>43706.201388888891</c:v>
                </c:pt>
                <c:pt idx="29">
                  <c:v>43706.243055555555</c:v>
                </c:pt>
                <c:pt idx="30">
                  <c:v>43706.284722222219</c:v>
                </c:pt>
                <c:pt idx="31">
                  <c:v>43706.326388888891</c:v>
                </c:pt>
                <c:pt idx="32">
                  <c:v>43706.368055555555</c:v>
                </c:pt>
                <c:pt idx="33">
                  <c:v>43706.409722222219</c:v>
                </c:pt>
                <c:pt idx="34">
                  <c:v>43706.451388888891</c:v>
                </c:pt>
                <c:pt idx="35">
                  <c:v>43706.493055555555</c:v>
                </c:pt>
                <c:pt idx="36">
                  <c:v>43706.534722222219</c:v>
                </c:pt>
                <c:pt idx="37">
                  <c:v>43706.576388888891</c:v>
                </c:pt>
                <c:pt idx="38">
                  <c:v>43706.618055555555</c:v>
                </c:pt>
                <c:pt idx="39">
                  <c:v>43706.659722222219</c:v>
                </c:pt>
                <c:pt idx="40">
                  <c:v>43706.701388888891</c:v>
                </c:pt>
                <c:pt idx="41">
                  <c:v>43706.743055555555</c:v>
                </c:pt>
                <c:pt idx="42">
                  <c:v>43706.784722222219</c:v>
                </c:pt>
                <c:pt idx="43">
                  <c:v>43706.826388888891</c:v>
                </c:pt>
                <c:pt idx="44">
                  <c:v>43706.868055555555</c:v>
                </c:pt>
                <c:pt idx="45">
                  <c:v>43706.909722222219</c:v>
                </c:pt>
                <c:pt idx="46">
                  <c:v>43706.951388888891</c:v>
                </c:pt>
                <c:pt idx="47">
                  <c:v>43706.993055555555</c:v>
                </c:pt>
                <c:pt idx="48">
                  <c:v>43707.034722222219</c:v>
                </c:pt>
                <c:pt idx="49">
                  <c:v>43707.076388888891</c:v>
                </c:pt>
                <c:pt idx="50">
                  <c:v>43707.118055555555</c:v>
                </c:pt>
                <c:pt idx="51">
                  <c:v>43707.159722222219</c:v>
                </c:pt>
                <c:pt idx="52">
                  <c:v>43707.201388888891</c:v>
                </c:pt>
                <c:pt idx="53">
                  <c:v>43707.243055555555</c:v>
                </c:pt>
                <c:pt idx="54">
                  <c:v>43707.284722222219</c:v>
                </c:pt>
                <c:pt idx="55">
                  <c:v>43707.326388888891</c:v>
                </c:pt>
                <c:pt idx="56">
                  <c:v>43707.368055555555</c:v>
                </c:pt>
                <c:pt idx="57">
                  <c:v>43707.409722222219</c:v>
                </c:pt>
                <c:pt idx="58">
                  <c:v>43707.451388888891</c:v>
                </c:pt>
                <c:pt idx="59">
                  <c:v>43707.493055555555</c:v>
                </c:pt>
                <c:pt idx="60">
                  <c:v>43707.534722222219</c:v>
                </c:pt>
                <c:pt idx="61">
                  <c:v>43707.576388888891</c:v>
                </c:pt>
                <c:pt idx="62">
                  <c:v>43707.618055555555</c:v>
                </c:pt>
                <c:pt idx="63">
                  <c:v>43707.659722222219</c:v>
                </c:pt>
                <c:pt idx="64">
                  <c:v>43707.701388888891</c:v>
                </c:pt>
                <c:pt idx="65">
                  <c:v>43707.743055555555</c:v>
                </c:pt>
                <c:pt idx="66">
                  <c:v>43707.826388888891</c:v>
                </c:pt>
                <c:pt idx="67">
                  <c:v>43707.868055555555</c:v>
                </c:pt>
                <c:pt idx="68">
                  <c:v>43707.909722222219</c:v>
                </c:pt>
                <c:pt idx="69">
                  <c:v>43707.951388888891</c:v>
                </c:pt>
                <c:pt idx="70">
                  <c:v>43707.993055555555</c:v>
                </c:pt>
                <c:pt idx="71">
                  <c:v>43708.034722222219</c:v>
                </c:pt>
                <c:pt idx="72">
                  <c:v>43708.076388888891</c:v>
                </c:pt>
                <c:pt idx="73">
                  <c:v>43708.118055555555</c:v>
                </c:pt>
                <c:pt idx="74">
                  <c:v>43708.159722222219</c:v>
                </c:pt>
                <c:pt idx="75">
                  <c:v>43708.201388888891</c:v>
                </c:pt>
                <c:pt idx="76">
                  <c:v>43708.243055555555</c:v>
                </c:pt>
                <c:pt idx="77">
                  <c:v>43708.284722222219</c:v>
                </c:pt>
                <c:pt idx="78">
                  <c:v>43708.326388888891</c:v>
                </c:pt>
                <c:pt idx="79">
                  <c:v>43708.368055555555</c:v>
                </c:pt>
                <c:pt idx="80">
                  <c:v>43708.409722222219</c:v>
                </c:pt>
                <c:pt idx="81">
                  <c:v>43708.451388888891</c:v>
                </c:pt>
                <c:pt idx="82">
                  <c:v>43708.493055555555</c:v>
                </c:pt>
                <c:pt idx="83">
                  <c:v>43708.534722222219</c:v>
                </c:pt>
                <c:pt idx="84">
                  <c:v>43708.576388888891</c:v>
                </c:pt>
                <c:pt idx="85">
                  <c:v>43708.618055555555</c:v>
                </c:pt>
                <c:pt idx="86">
                  <c:v>43708.659722222219</c:v>
                </c:pt>
                <c:pt idx="87">
                  <c:v>43708.701388888891</c:v>
                </c:pt>
                <c:pt idx="88">
                  <c:v>43708.743055555555</c:v>
                </c:pt>
                <c:pt idx="89">
                  <c:v>43708.784722222219</c:v>
                </c:pt>
                <c:pt idx="90">
                  <c:v>43708.826388888891</c:v>
                </c:pt>
                <c:pt idx="91">
                  <c:v>43708.868055555555</c:v>
                </c:pt>
                <c:pt idx="92">
                  <c:v>43708.909722222219</c:v>
                </c:pt>
                <c:pt idx="93">
                  <c:v>43708.951388888891</c:v>
                </c:pt>
                <c:pt idx="94">
                  <c:v>43708.993055555555</c:v>
                </c:pt>
                <c:pt idx="95">
                  <c:v>43709.034722222219</c:v>
                </c:pt>
                <c:pt idx="96">
                  <c:v>43709.076388888891</c:v>
                </c:pt>
                <c:pt idx="97">
                  <c:v>43709.118055555555</c:v>
                </c:pt>
                <c:pt idx="98">
                  <c:v>43709.159722222219</c:v>
                </c:pt>
                <c:pt idx="99">
                  <c:v>43709.201388888891</c:v>
                </c:pt>
                <c:pt idx="100">
                  <c:v>43709.243055555555</c:v>
                </c:pt>
                <c:pt idx="101">
                  <c:v>43709.284722222219</c:v>
                </c:pt>
                <c:pt idx="102">
                  <c:v>43709.326388888891</c:v>
                </c:pt>
                <c:pt idx="103">
                  <c:v>43709.368055555555</c:v>
                </c:pt>
                <c:pt idx="104">
                  <c:v>43709.409722222219</c:v>
                </c:pt>
                <c:pt idx="105">
                  <c:v>43709.451388888891</c:v>
                </c:pt>
                <c:pt idx="106">
                  <c:v>43709.493055555555</c:v>
                </c:pt>
                <c:pt idx="107">
                  <c:v>43709.534722222219</c:v>
                </c:pt>
                <c:pt idx="108">
                  <c:v>43709.576388888891</c:v>
                </c:pt>
                <c:pt idx="109">
                  <c:v>43709.618055555555</c:v>
                </c:pt>
                <c:pt idx="110">
                  <c:v>43709.659722222219</c:v>
                </c:pt>
                <c:pt idx="111">
                  <c:v>43709.701388888891</c:v>
                </c:pt>
                <c:pt idx="112">
                  <c:v>43709.743055555555</c:v>
                </c:pt>
                <c:pt idx="113">
                  <c:v>43709.784722222219</c:v>
                </c:pt>
                <c:pt idx="114">
                  <c:v>43709.826388888891</c:v>
                </c:pt>
                <c:pt idx="115">
                  <c:v>43709.868055555555</c:v>
                </c:pt>
                <c:pt idx="116">
                  <c:v>43709.909722222219</c:v>
                </c:pt>
                <c:pt idx="117">
                  <c:v>43709.951388888891</c:v>
                </c:pt>
                <c:pt idx="118">
                  <c:v>43709.993055555555</c:v>
                </c:pt>
                <c:pt idx="119">
                  <c:v>43710.034722222219</c:v>
                </c:pt>
                <c:pt idx="120">
                  <c:v>43710.076388888891</c:v>
                </c:pt>
                <c:pt idx="121">
                  <c:v>43710.118055555555</c:v>
                </c:pt>
                <c:pt idx="122">
                  <c:v>43710.159722222219</c:v>
                </c:pt>
                <c:pt idx="123">
                  <c:v>43710.201388888891</c:v>
                </c:pt>
                <c:pt idx="124">
                  <c:v>43710.243055555555</c:v>
                </c:pt>
                <c:pt idx="125">
                  <c:v>43710.284722222219</c:v>
                </c:pt>
                <c:pt idx="126">
                  <c:v>43710.326388888891</c:v>
                </c:pt>
                <c:pt idx="127">
                  <c:v>43710.368055555555</c:v>
                </c:pt>
                <c:pt idx="128">
                  <c:v>43710.409722222219</c:v>
                </c:pt>
                <c:pt idx="129">
                  <c:v>43710.451388888891</c:v>
                </c:pt>
                <c:pt idx="130">
                  <c:v>43710.493055555555</c:v>
                </c:pt>
                <c:pt idx="131">
                  <c:v>43710.534722222219</c:v>
                </c:pt>
                <c:pt idx="132">
                  <c:v>43710.576388888891</c:v>
                </c:pt>
                <c:pt idx="133">
                  <c:v>43710.618055555555</c:v>
                </c:pt>
                <c:pt idx="134">
                  <c:v>43710.659722222219</c:v>
                </c:pt>
                <c:pt idx="135">
                  <c:v>43710.701388888891</c:v>
                </c:pt>
                <c:pt idx="136">
                  <c:v>43710.743055555555</c:v>
                </c:pt>
                <c:pt idx="137">
                  <c:v>43710.784722222219</c:v>
                </c:pt>
                <c:pt idx="138">
                  <c:v>43710.826388888891</c:v>
                </c:pt>
                <c:pt idx="139">
                  <c:v>43710.868055555555</c:v>
                </c:pt>
                <c:pt idx="140">
                  <c:v>43710.909722222219</c:v>
                </c:pt>
                <c:pt idx="141">
                  <c:v>43710.951388888891</c:v>
                </c:pt>
                <c:pt idx="142">
                  <c:v>43710.993055555555</c:v>
                </c:pt>
                <c:pt idx="143">
                  <c:v>43711.034722222219</c:v>
                </c:pt>
                <c:pt idx="144">
                  <c:v>43711.076388888891</c:v>
                </c:pt>
                <c:pt idx="145">
                  <c:v>43711.118055555555</c:v>
                </c:pt>
                <c:pt idx="146">
                  <c:v>43711.159722222219</c:v>
                </c:pt>
                <c:pt idx="147">
                  <c:v>43711.201388888891</c:v>
                </c:pt>
                <c:pt idx="148">
                  <c:v>43711.243055555555</c:v>
                </c:pt>
                <c:pt idx="149">
                  <c:v>43711.284722222219</c:v>
                </c:pt>
                <c:pt idx="150">
                  <c:v>43711.326388888891</c:v>
                </c:pt>
                <c:pt idx="151">
                  <c:v>43711.368055555555</c:v>
                </c:pt>
                <c:pt idx="152">
                  <c:v>43711.409722222219</c:v>
                </c:pt>
                <c:pt idx="153">
                  <c:v>43711.451388888891</c:v>
                </c:pt>
                <c:pt idx="154">
                  <c:v>43711.493055555555</c:v>
                </c:pt>
                <c:pt idx="155">
                  <c:v>43711.534722222219</c:v>
                </c:pt>
                <c:pt idx="156">
                  <c:v>43711.576388888891</c:v>
                </c:pt>
                <c:pt idx="157">
                  <c:v>43711.618055555555</c:v>
                </c:pt>
                <c:pt idx="158">
                  <c:v>43711.659722222219</c:v>
                </c:pt>
                <c:pt idx="159">
                  <c:v>43711.701388888891</c:v>
                </c:pt>
                <c:pt idx="160">
                  <c:v>43711.743055555555</c:v>
                </c:pt>
                <c:pt idx="161">
                  <c:v>43711.784722222219</c:v>
                </c:pt>
                <c:pt idx="162">
                  <c:v>43711.826388888891</c:v>
                </c:pt>
                <c:pt idx="163">
                  <c:v>43711.868055555555</c:v>
                </c:pt>
                <c:pt idx="164">
                  <c:v>43711.909722222219</c:v>
                </c:pt>
                <c:pt idx="165">
                  <c:v>43711.951388888891</c:v>
                </c:pt>
                <c:pt idx="166">
                  <c:v>43711.993055555555</c:v>
                </c:pt>
                <c:pt idx="167">
                  <c:v>43712.034722222219</c:v>
                </c:pt>
                <c:pt idx="168">
                  <c:v>43712.076388888891</c:v>
                </c:pt>
                <c:pt idx="169">
                  <c:v>43712.118055555555</c:v>
                </c:pt>
                <c:pt idx="170">
                  <c:v>43712.159722222219</c:v>
                </c:pt>
                <c:pt idx="171">
                  <c:v>43712.201388888891</c:v>
                </c:pt>
                <c:pt idx="172">
                  <c:v>43712.243055555555</c:v>
                </c:pt>
                <c:pt idx="173">
                  <c:v>43712.284722222219</c:v>
                </c:pt>
                <c:pt idx="174">
                  <c:v>43712.326388888891</c:v>
                </c:pt>
                <c:pt idx="175">
                  <c:v>43712.368055555555</c:v>
                </c:pt>
                <c:pt idx="176">
                  <c:v>43712.409722222219</c:v>
                </c:pt>
                <c:pt idx="177">
                  <c:v>43712.451388888891</c:v>
                </c:pt>
                <c:pt idx="178">
                  <c:v>43712.493055555555</c:v>
                </c:pt>
                <c:pt idx="179">
                  <c:v>43712.534722222219</c:v>
                </c:pt>
                <c:pt idx="180">
                  <c:v>43712.576388888891</c:v>
                </c:pt>
                <c:pt idx="181">
                  <c:v>43712.618055555555</c:v>
                </c:pt>
                <c:pt idx="182">
                  <c:v>43712.659722222219</c:v>
                </c:pt>
                <c:pt idx="183">
                  <c:v>43712.701388888891</c:v>
                </c:pt>
                <c:pt idx="184">
                  <c:v>43712.743055555555</c:v>
                </c:pt>
                <c:pt idx="185">
                  <c:v>43712.784722222219</c:v>
                </c:pt>
                <c:pt idx="186">
                  <c:v>43712.826388888891</c:v>
                </c:pt>
                <c:pt idx="187">
                  <c:v>43712.868055555555</c:v>
                </c:pt>
                <c:pt idx="188">
                  <c:v>43712.909722222219</c:v>
                </c:pt>
                <c:pt idx="189">
                  <c:v>43712.951388888891</c:v>
                </c:pt>
                <c:pt idx="190">
                  <c:v>43712.993055555555</c:v>
                </c:pt>
                <c:pt idx="191">
                  <c:v>43713.034722222219</c:v>
                </c:pt>
                <c:pt idx="192">
                  <c:v>43713.076388888891</c:v>
                </c:pt>
                <c:pt idx="193">
                  <c:v>43713.118055555555</c:v>
                </c:pt>
                <c:pt idx="194">
                  <c:v>43713.159722222219</c:v>
                </c:pt>
                <c:pt idx="195">
                  <c:v>43713.201388888891</c:v>
                </c:pt>
                <c:pt idx="196">
                  <c:v>43713.243055555555</c:v>
                </c:pt>
                <c:pt idx="197">
                  <c:v>43713.284722222219</c:v>
                </c:pt>
                <c:pt idx="198">
                  <c:v>43713.326388888891</c:v>
                </c:pt>
                <c:pt idx="199">
                  <c:v>43713.368055555555</c:v>
                </c:pt>
                <c:pt idx="200">
                  <c:v>43713.409722222219</c:v>
                </c:pt>
                <c:pt idx="201">
                  <c:v>43713.451388888891</c:v>
                </c:pt>
                <c:pt idx="202">
                  <c:v>43713.493055555555</c:v>
                </c:pt>
                <c:pt idx="203">
                  <c:v>43713.534722222219</c:v>
                </c:pt>
                <c:pt idx="204">
                  <c:v>43713.576388888891</c:v>
                </c:pt>
                <c:pt idx="205">
                  <c:v>43713.618055555555</c:v>
                </c:pt>
                <c:pt idx="206">
                  <c:v>43713.659722222219</c:v>
                </c:pt>
                <c:pt idx="207">
                  <c:v>43713.701388888891</c:v>
                </c:pt>
                <c:pt idx="208">
                  <c:v>43713.743055555555</c:v>
                </c:pt>
                <c:pt idx="209">
                  <c:v>43713.784722222219</c:v>
                </c:pt>
                <c:pt idx="210">
                  <c:v>43713.826388888891</c:v>
                </c:pt>
                <c:pt idx="211">
                  <c:v>43713.868055555555</c:v>
                </c:pt>
                <c:pt idx="212">
                  <c:v>43713.909722222219</c:v>
                </c:pt>
                <c:pt idx="213">
                  <c:v>43713.951388888891</c:v>
                </c:pt>
                <c:pt idx="214">
                  <c:v>43713.993055555555</c:v>
                </c:pt>
                <c:pt idx="215">
                  <c:v>43714.034722222219</c:v>
                </c:pt>
                <c:pt idx="216">
                  <c:v>43714.076388888891</c:v>
                </c:pt>
                <c:pt idx="217">
                  <c:v>43714.118055555555</c:v>
                </c:pt>
                <c:pt idx="218">
                  <c:v>43714.159722222219</c:v>
                </c:pt>
                <c:pt idx="219">
                  <c:v>43714.201388888891</c:v>
                </c:pt>
                <c:pt idx="220">
                  <c:v>43714.243055555555</c:v>
                </c:pt>
                <c:pt idx="221">
                  <c:v>43714.284722222219</c:v>
                </c:pt>
                <c:pt idx="222">
                  <c:v>43714.326388888891</c:v>
                </c:pt>
                <c:pt idx="223">
                  <c:v>43714.368055555555</c:v>
                </c:pt>
                <c:pt idx="224">
                  <c:v>43714.409722222219</c:v>
                </c:pt>
                <c:pt idx="225">
                  <c:v>43714.451388888891</c:v>
                </c:pt>
                <c:pt idx="226">
                  <c:v>43714.493055555555</c:v>
                </c:pt>
                <c:pt idx="227">
                  <c:v>43714.534722222219</c:v>
                </c:pt>
                <c:pt idx="228">
                  <c:v>43714.576388888891</c:v>
                </c:pt>
                <c:pt idx="229">
                  <c:v>43714.618055555555</c:v>
                </c:pt>
                <c:pt idx="230">
                  <c:v>43714.659722222219</c:v>
                </c:pt>
                <c:pt idx="231">
                  <c:v>43714.701388888891</c:v>
                </c:pt>
                <c:pt idx="232">
                  <c:v>43714.743055555555</c:v>
                </c:pt>
                <c:pt idx="233">
                  <c:v>43714.784722222219</c:v>
                </c:pt>
                <c:pt idx="234">
                  <c:v>43714.826388888891</c:v>
                </c:pt>
                <c:pt idx="235">
                  <c:v>43714.868055555555</c:v>
                </c:pt>
                <c:pt idx="236">
                  <c:v>43714.909722222219</c:v>
                </c:pt>
                <c:pt idx="237">
                  <c:v>43714.951388888891</c:v>
                </c:pt>
                <c:pt idx="238">
                  <c:v>43714.993055555555</c:v>
                </c:pt>
                <c:pt idx="239">
                  <c:v>43715.034722222219</c:v>
                </c:pt>
                <c:pt idx="240">
                  <c:v>43715.076388888891</c:v>
                </c:pt>
                <c:pt idx="241">
                  <c:v>43715.118055555555</c:v>
                </c:pt>
                <c:pt idx="242">
                  <c:v>43715.159722222219</c:v>
                </c:pt>
                <c:pt idx="243">
                  <c:v>43715.201388888891</c:v>
                </c:pt>
                <c:pt idx="244">
                  <c:v>43715.243055555555</c:v>
                </c:pt>
                <c:pt idx="245">
                  <c:v>43715.284722222219</c:v>
                </c:pt>
                <c:pt idx="246">
                  <c:v>43715.326388888891</c:v>
                </c:pt>
                <c:pt idx="247">
                  <c:v>43715.368055555555</c:v>
                </c:pt>
                <c:pt idx="248">
                  <c:v>43715.409722222219</c:v>
                </c:pt>
                <c:pt idx="249">
                  <c:v>43715.451388888891</c:v>
                </c:pt>
                <c:pt idx="250">
                  <c:v>43715.493055555555</c:v>
                </c:pt>
                <c:pt idx="251">
                  <c:v>43715.534722222219</c:v>
                </c:pt>
                <c:pt idx="252">
                  <c:v>43715.576388888891</c:v>
                </c:pt>
                <c:pt idx="253">
                  <c:v>43715.618055555555</c:v>
                </c:pt>
                <c:pt idx="254">
                  <c:v>43715.659722222219</c:v>
                </c:pt>
                <c:pt idx="255">
                  <c:v>43715.701388888891</c:v>
                </c:pt>
                <c:pt idx="256">
                  <c:v>43715.743055555555</c:v>
                </c:pt>
                <c:pt idx="257">
                  <c:v>43715.784722222219</c:v>
                </c:pt>
                <c:pt idx="258">
                  <c:v>43715.826388888891</c:v>
                </c:pt>
                <c:pt idx="259">
                  <c:v>43715.868055555555</c:v>
                </c:pt>
                <c:pt idx="260">
                  <c:v>43715.909722222219</c:v>
                </c:pt>
                <c:pt idx="261">
                  <c:v>43715.951388888891</c:v>
                </c:pt>
                <c:pt idx="262">
                  <c:v>43715.993055555555</c:v>
                </c:pt>
                <c:pt idx="263">
                  <c:v>43716.034722222219</c:v>
                </c:pt>
                <c:pt idx="264">
                  <c:v>43716.076388888891</c:v>
                </c:pt>
                <c:pt idx="265">
                  <c:v>43716.118055555555</c:v>
                </c:pt>
                <c:pt idx="266">
                  <c:v>43716.159722222219</c:v>
                </c:pt>
                <c:pt idx="267">
                  <c:v>43716.201388888891</c:v>
                </c:pt>
                <c:pt idx="268">
                  <c:v>43716.243055555555</c:v>
                </c:pt>
                <c:pt idx="269">
                  <c:v>43716.284722222219</c:v>
                </c:pt>
                <c:pt idx="270">
                  <c:v>43716.326388888891</c:v>
                </c:pt>
                <c:pt idx="271">
                  <c:v>43716.368055555555</c:v>
                </c:pt>
                <c:pt idx="272">
                  <c:v>43716.409722222219</c:v>
                </c:pt>
                <c:pt idx="273">
                  <c:v>43716.451388888891</c:v>
                </c:pt>
                <c:pt idx="274">
                  <c:v>43716.493055555555</c:v>
                </c:pt>
                <c:pt idx="275">
                  <c:v>43716.534722222219</c:v>
                </c:pt>
                <c:pt idx="276">
                  <c:v>43716.576388888891</c:v>
                </c:pt>
                <c:pt idx="277">
                  <c:v>43716.618055555555</c:v>
                </c:pt>
                <c:pt idx="278">
                  <c:v>43716.659722222219</c:v>
                </c:pt>
                <c:pt idx="279">
                  <c:v>43716.701388888891</c:v>
                </c:pt>
                <c:pt idx="280">
                  <c:v>43716.743055555555</c:v>
                </c:pt>
                <c:pt idx="281">
                  <c:v>43716.784722222219</c:v>
                </c:pt>
                <c:pt idx="282">
                  <c:v>43716.826388888891</c:v>
                </c:pt>
                <c:pt idx="283">
                  <c:v>43716.868055555555</c:v>
                </c:pt>
                <c:pt idx="284">
                  <c:v>43716.909722222219</c:v>
                </c:pt>
                <c:pt idx="285">
                  <c:v>43716.951388888891</c:v>
                </c:pt>
                <c:pt idx="286">
                  <c:v>43716.993055555555</c:v>
                </c:pt>
                <c:pt idx="287">
                  <c:v>43717.034722222219</c:v>
                </c:pt>
                <c:pt idx="288">
                  <c:v>43717.076388888891</c:v>
                </c:pt>
                <c:pt idx="289">
                  <c:v>43717.118055555555</c:v>
                </c:pt>
                <c:pt idx="290">
                  <c:v>43717.159722222219</c:v>
                </c:pt>
                <c:pt idx="291">
                  <c:v>43717.201388888891</c:v>
                </c:pt>
                <c:pt idx="292">
                  <c:v>43717.243055555555</c:v>
                </c:pt>
                <c:pt idx="293">
                  <c:v>43717.284722222219</c:v>
                </c:pt>
                <c:pt idx="294">
                  <c:v>43717.326388888891</c:v>
                </c:pt>
                <c:pt idx="295">
                  <c:v>43717.368055555555</c:v>
                </c:pt>
                <c:pt idx="296">
                  <c:v>43717.409722222219</c:v>
                </c:pt>
                <c:pt idx="297">
                  <c:v>43717.451388888891</c:v>
                </c:pt>
                <c:pt idx="298">
                  <c:v>43717.493055555555</c:v>
                </c:pt>
                <c:pt idx="299">
                  <c:v>43717.534722222219</c:v>
                </c:pt>
                <c:pt idx="300">
                  <c:v>43717.576388888891</c:v>
                </c:pt>
                <c:pt idx="301">
                  <c:v>43717.618055555555</c:v>
                </c:pt>
                <c:pt idx="302">
                  <c:v>43717.659722222219</c:v>
                </c:pt>
                <c:pt idx="303">
                  <c:v>43717.701388888891</c:v>
                </c:pt>
                <c:pt idx="304">
                  <c:v>43717.743055555555</c:v>
                </c:pt>
                <c:pt idx="305">
                  <c:v>43717.784722222219</c:v>
                </c:pt>
                <c:pt idx="306">
                  <c:v>43717.826388888891</c:v>
                </c:pt>
                <c:pt idx="307">
                  <c:v>43717.868055555555</c:v>
                </c:pt>
                <c:pt idx="308">
                  <c:v>43717.909722222219</c:v>
                </c:pt>
                <c:pt idx="309">
                  <c:v>43717.951388888891</c:v>
                </c:pt>
                <c:pt idx="310">
                  <c:v>43717.993055555555</c:v>
                </c:pt>
                <c:pt idx="311">
                  <c:v>43718.034722222219</c:v>
                </c:pt>
                <c:pt idx="312">
                  <c:v>43718.076388888891</c:v>
                </c:pt>
                <c:pt idx="313">
                  <c:v>43718.118055555555</c:v>
                </c:pt>
                <c:pt idx="314">
                  <c:v>43718.159722222219</c:v>
                </c:pt>
                <c:pt idx="315">
                  <c:v>43718.201388888891</c:v>
                </c:pt>
                <c:pt idx="316">
                  <c:v>43718.243055555555</c:v>
                </c:pt>
                <c:pt idx="317">
                  <c:v>43718.284722222219</c:v>
                </c:pt>
                <c:pt idx="318">
                  <c:v>43718.326388888891</c:v>
                </c:pt>
                <c:pt idx="319">
                  <c:v>43718.368055555555</c:v>
                </c:pt>
                <c:pt idx="320">
                  <c:v>43718.409722222219</c:v>
                </c:pt>
                <c:pt idx="321">
                  <c:v>43718.451388888891</c:v>
                </c:pt>
                <c:pt idx="322">
                  <c:v>43718.493055555555</c:v>
                </c:pt>
                <c:pt idx="323">
                  <c:v>43718.534722222219</c:v>
                </c:pt>
                <c:pt idx="324">
                  <c:v>43718.576388888891</c:v>
                </c:pt>
                <c:pt idx="325">
                  <c:v>43718.618055555555</c:v>
                </c:pt>
                <c:pt idx="326">
                  <c:v>43718.659722222219</c:v>
                </c:pt>
                <c:pt idx="327">
                  <c:v>43718.701388888891</c:v>
                </c:pt>
                <c:pt idx="328">
                  <c:v>43718.743055555555</c:v>
                </c:pt>
                <c:pt idx="329">
                  <c:v>43718.784722222219</c:v>
                </c:pt>
                <c:pt idx="330">
                  <c:v>43718.826388888891</c:v>
                </c:pt>
                <c:pt idx="331">
                  <c:v>43718.868055555555</c:v>
                </c:pt>
                <c:pt idx="332">
                  <c:v>43718.909722222219</c:v>
                </c:pt>
                <c:pt idx="333">
                  <c:v>43718.951388888891</c:v>
                </c:pt>
                <c:pt idx="334">
                  <c:v>43718.993055555555</c:v>
                </c:pt>
                <c:pt idx="335">
                  <c:v>43719.034722222219</c:v>
                </c:pt>
                <c:pt idx="336">
                  <c:v>43719.076388888891</c:v>
                </c:pt>
                <c:pt idx="337">
                  <c:v>43719.118055555555</c:v>
                </c:pt>
                <c:pt idx="338">
                  <c:v>43719.159722222219</c:v>
                </c:pt>
                <c:pt idx="339">
                  <c:v>43719.201388888891</c:v>
                </c:pt>
                <c:pt idx="340">
                  <c:v>43719.243055555555</c:v>
                </c:pt>
                <c:pt idx="341">
                  <c:v>43719.284722222219</c:v>
                </c:pt>
                <c:pt idx="342">
                  <c:v>43719.326388888891</c:v>
                </c:pt>
                <c:pt idx="343">
                  <c:v>43719.409722222219</c:v>
                </c:pt>
                <c:pt idx="344">
                  <c:v>43719.451388888891</c:v>
                </c:pt>
                <c:pt idx="345">
                  <c:v>43719.493055555555</c:v>
                </c:pt>
                <c:pt idx="346">
                  <c:v>43719.534722222219</c:v>
                </c:pt>
                <c:pt idx="347">
                  <c:v>43719.576388888891</c:v>
                </c:pt>
                <c:pt idx="348">
                  <c:v>43719.618055555555</c:v>
                </c:pt>
                <c:pt idx="349">
                  <c:v>43719.659722222219</c:v>
                </c:pt>
                <c:pt idx="350">
                  <c:v>43719.701388888891</c:v>
                </c:pt>
                <c:pt idx="351">
                  <c:v>43719.743055555555</c:v>
                </c:pt>
                <c:pt idx="352">
                  <c:v>43719.784722222219</c:v>
                </c:pt>
                <c:pt idx="353">
                  <c:v>43719.826388888891</c:v>
                </c:pt>
                <c:pt idx="354">
                  <c:v>43719.868055555555</c:v>
                </c:pt>
                <c:pt idx="355">
                  <c:v>43719.909722222219</c:v>
                </c:pt>
                <c:pt idx="356">
                  <c:v>43719.951388888891</c:v>
                </c:pt>
                <c:pt idx="357">
                  <c:v>43719.993055555555</c:v>
                </c:pt>
                <c:pt idx="358">
                  <c:v>43720.034722222219</c:v>
                </c:pt>
                <c:pt idx="359">
                  <c:v>43720.076388888891</c:v>
                </c:pt>
                <c:pt idx="360">
                  <c:v>43720.118055555555</c:v>
                </c:pt>
                <c:pt idx="361">
                  <c:v>43720.159722222219</c:v>
                </c:pt>
                <c:pt idx="362">
                  <c:v>43720.201388888891</c:v>
                </c:pt>
                <c:pt idx="363">
                  <c:v>43720.243055555555</c:v>
                </c:pt>
                <c:pt idx="364">
                  <c:v>43720.284722222219</c:v>
                </c:pt>
                <c:pt idx="365">
                  <c:v>43720.326388888891</c:v>
                </c:pt>
                <c:pt idx="366">
                  <c:v>43720.368055555555</c:v>
                </c:pt>
                <c:pt idx="367">
                  <c:v>43720.409722222219</c:v>
                </c:pt>
                <c:pt idx="368">
                  <c:v>43720.451388888891</c:v>
                </c:pt>
                <c:pt idx="369">
                  <c:v>43720.493055555555</c:v>
                </c:pt>
                <c:pt idx="370">
                  <c:v>43720.534722222219</c:v>
                </c:pt>
                <c:pt idx="371">
                  <c:v>43720.576388888891</c:v>
                </c:pt>
                <c:pt idx="372">
                  <c:v>43720.618055555555</c:v>
                </c:pt>
                <c:pt idx="373">
                  <c:v>43720.659722222219</c:v>
                </c:pt>
                <c:pt idx="374">
                  <c:v>43720.701388888891</c:v>
                </c:pt>
                <c:pt idx="375">
                  <c:v>43720.743055555555</c:v>
                </c:pt>
                <c:pt idx="376">
                  <c:v>43720.784722222219</c:v>
                </c:pt>
                <c:pt idx="377">
                  <c:v>43720.826388888891</c:v>
                </c:pt>
                <c:pt idx="378">
                  <c:v>43720.868055555555</c:v>
                </c:pt>
                <c:pt idx="379">
                  <c:v>43720.909722222219</c:v>
                </c:pt>
                <c:pt idx="380">
                  <c:v>43720.951388888891</c:v>
                </c:pt>
                <c:pt idx="381">
                  <c:v>43720.993055555555</c:v>
                </c:pt>
                <c:pt idx="382">
                  <c:v>43721.034722222219</c:v>
                </c:pt>
                <c:pt idx="383">
                  <c:v>43721.076388888891</c:v>
                </c:pt>
                <c:pt idx="384">
                  <c:v>43721.118055555555</c:v>
                </c:pt>
                <c:pt idx="385">
                  <c:v>43721.159722222219</c:v>
                </c:pt>
                <c:pt idx="386">
                  <c:v>43721.201388888891</c:v>
                </c:pt>
                <c:pt idx="387">
                  <c:v>43721.243055555555</c:v>
                </c:pt>
                <c:pt idx="388">
                  <c:v>43721.284722222219</c:v>
                </c:pt>
                <c:pt idx="389">
                  <c:v>43721.326388888891</c:v>
                </c:pt>
                <c:pt idx="390">
                  <c:v>43721.368055555555</c:v>
                </c:pt>
                <c:pt idx="391">
                  <c:v>43721.409722222219</c:v>
                </c:pt>
                <c:pt idx="392">
                  <c:v>43721.451388888891</c:v>
                </c:pt>
                <c:pt idx="393">
                  <c:v>43721.493055555555</c:v>
                </c:pt>
                <c:pt idx="394">
                  <c:v>43721.534722222219</c:v>
                </c:pt>
                <c:pt idx="395">
                  <c:v>43721.576388888891</c:v>
                </c:pt>
                <c:pt idx="396">
                  <c:v>43721.618055555555</c:v>
                </c:pt>
                <c:pt idx="397">
                  <c:v>43721.659722222219</c:v>
                </c:pt>
                <c:pt idx="398">
                  <c:v>43721.701388888891</c:v>
                </c:pt>
                <c:pt idx="399">
                  <c:v>43721.743055555555</c:v>
                </c:pt>
                <c:pt idx="400">
                  <c:v>43721.784722222219</c:v>
                </c:pt>
                <c:pt idx="401">
                  <c:v>43721.826388888891</c:v>
                </c:pt>
                <c:pt idx="402">
                  <c:v>43721.868055555555</c:v>
                </c:pt>
                <c:pt idx="403">
                  <c:v>43721.909722222219</c:v>
                </c:pt>
                <c:pt idx="404">
                  <c:v>43721.951388888891</c:v>
                </c:pt>
                <c:pt idx="405">
                  <c:v>43721.993055555555</c:v>
                </c:pt>
                <c:pt idx="406">
                  <c:v>43722.034722222219</c:v>
                </c:pt>
                <c:pt idx="407">
                  <c:v>43722.076388888891</c:v>
                </c:pt>
                <c:pt idx="408">
                  <c:v>43722.118055555555</c:v>
                </c:pt>
                <c:pt idx="409">
                  <c:v>43722.159722222219</c:v>
                </c:pt>
                <c:pt idx="410">
                  <c:v>43722.201388888891</c:v>
                </c:pt>
                <c:pt idx="411">
                  <c:v>43722.243055555555</c:v>
                </c:pt>
                <c:pt idx="412">
                  <c:v>43722.284722222219</c:v>
                </c:pt>
                <c:pt idx="413">
                  <c:v>43722.326388888891</c:v>
                </c:pt>
                <c:pt idx="414">
                  <c:v>43722.368055555555</c:v>
                </c:pt>
                <c:pt idx="415">
                  <c:v>43722.409722222219</c:v>
                </c:pt>
                <c:pt idx="416">
                  <c:v>43722.451388888891</c:v>
                </c:pt>
                <c:pt idx="417">
                  <c:v>43722.493055555555</c:v>
                </c:pt>
                <c:pt idx="418">
                  <c:v>43722.534722222219</c:v>
                </c:pt>
                <c:pt idx="419">
                  <c:v>43722.576388888891</c:v>
                </c:pt>
                <c:pt idx="420">
                  <c:v>43722.618055555555</c:v>
                </c:pt>
                <c:pt idx="421">
                  <c:v>43722.659722222219</c:v>
                </c:pt>
                <c:pt idx="422">
                  <c:v>43722.701388888891</c:v>
                </c:pt>
                <c:pt idx="423">
                  <c:v>43722.743055555555</c:v>
                </c:pt>
                <c:pt idx="424">
                  <c:v>43722.784722222219</c:v>
                </c:pt>
                <c:pt idx="425">
                  <c:v>43722.826388888891</c:v>
                </c:pt>
                <c:pt idx="426">
                  <c:v>43722.868055555555</c:v>
                </c:pt>
                <c:pt idx="427">
                  <c:v>43722.909722222219</c:v>
                </c:pt>
                <c:pt idx="428">
                  <c:v>43722.951388888891</c:v>
                </c:pt>
                <c:pt idx="429">
                  <c:v>43722.993055555555</c:v>
                </c:pt>
                <c:pt idx="430">
                  <c:v>43723.034722222219</c:v>
                </c:pt>
                <c:pt idx="431">
                  <c:v>43723.076388888891</c:v>
                </c:pt>
                <c:pt idx="432">
                  <c:v>43723.118055555555</c:v>
                </c:pt>
                <c:pt idx="433">
                  <c:v>43723.159722222219</c:v>
                </c:pt>
                <c:pt idx="434">
                  <c:v>43723.201388888891</c:v>
                </c:pt>
                <c:pt idx="435">
                  <c:v>43723.243055555555</c:v>
                </c:pt>
                <c:pt idx="436">
                  <c:v>43723.284722222219</c:v>
                </c:pt>
                <c:pt idx="437">
                  <c:v>43723.326388888891</c:v>
                </c:pt>
                <c:pt idx="438">
                  <c:v>43723.368055555555</c:v>
                </c:pt>
                <c:pt idx="439">
                  <c:v>43723.409722222219</c:v>
                </c:pt>
                <c:pt idx="440">
                  <c:v>43723.451388888891</c:v>
                </c:pt>
                <c:pt idx="441">
                  <c:v>43723.493055555555</c:v>
                </c:pt>
                <c:pt idx="442">
                  <c:v>43723.534722222219</c:v>
                </c:pt>
                <c:pt idx="443">
                  <c:v>43723.576388888891</c:v>
                </c:pt>
                <c:pt idx="444">
                  <c:v>43723.618055555555</c:v>
                </c:pt>
                <c:pt idx="445">
                  <c:v>43723.659722222219</c:v>
                </c:pt>
                <c:pt idx="446">
                  <c:v>43723.701388888891</c:v>
                </c:pt>
                <c:pt idx="447">
                  <c:v>43723.743055555555</c:v>
                </c:pt>
                <c:pt idx="448">
                  <c:v>43723.784722222219</c:v>
                </c:pt>
                <c:pt idx="449">
                  <c:v>43723.826388888891</c:v>
                </c:pt>
                <c:pt idx="450">
                  <c:v>43723.868055555555</c:v>
                </c:pt>
                <c:pt idx="451">
                  <c:v>43723.909722222219</c:v>
                </c:pt>
                <c:pt idx="452">
                  <c:v>43723.951388888891</c:v>
                </c:pt>
                <c:pt idx="453">
                  <c:v>43723.993055555555</c:v>
                </c:pt>
                <c:pt idx="454">
                  <c:v>43724.034722222219</c:v>
                </c:pt>
                <c:pt idx="455">
                  <c:v>43724.076388888891</c:v>
                </c:pt>
                <c:pt idx="456">
                  <c:v>43724.118055555555</c:v>
                </c:pt>
                <c:pt idx="457">
                  <c:v>43724.159722222219</c:v>
                </c:pt>
                <c:pt idx="458">
                  <c:v>43724.201388888891</c:v>
                </c:pt>
                <c:pt idx="459">
                  <c:v>43724.243055555555</c:v>
                </c:pt>
                <c:pt idx="460">
                  <c:v>43724.284722222219</c:v>
                </c:pt>
                <c:pt idx="461">
                  <c:v>43724.326388888891</c:v>
                </c:pt>
                <c:pt idx="462">
                  <c:v>43724.368055555555</c:v>
                </c:pt>
                <c:pt idx="463">
                  <c:v>43724.409722222219</c:v>
                </c:pt>
                <c:pt idx="464">
                  <c:v>43724.451388888891</c:v>
                </c:pt>
                <c:pt idx="465">
                  <c:v>43724.493055555555</c:v>
                </c:pt>
                <c:pt idx="466">
                  <c:v>43724.534722222219</c:v>
                </c:pt>
                <c:pt idx="467">
                  <c:v>43724.576388888891</c:v>
                </c:pt>
                <c:pt idx="468">
                  <c:v>43724.618055555555</c:v>
                </c:pt>
                <c:pt idx="469">
                  <c:v>43724.659722222219</c:v>
                </c:pt>
                <c:pt idx="470">
                  <c:v>43724.701388888891</c:v>
                </c:pt>
                <c:pt idx="471">
                  <c:v>43724.743055555555</c:v>
                </c:pt>
                <c:pt idx="472">
                  <c:v>43724.784722222219</c:v>
                </c:pt>
                <c:pt idx="473">
                  <c:v>43724.826388888891</c:v>
                </c:pt>
                <c:pt idx="474">
                  <c:v>43724.868055555555</c:v>
                </c:pt>
                <c:pt idx="475">
                  <c:v>43724.909722222219</c:v>
                </c:pt>
                <c:pt idx="476">
                  <c:v>43724.951388888891</c:v>
                </c:pt>
                <c:pt idx="477">
                  <c:v>43724.993055555555</c:v>
                </c:pt>
                <c:pt idx="478">
                  <c:v>43725.034722222219</c:v>
                </c:pt>
                <c:pt idx="479">
                  <c:v>43725.076388888891</c:v>
                </c:pt>
                <c:pt idx="480">
                  <c:v>43725.118055555555</c:v>
                </c:pt>
                <c:pt idx="481">
                  <c:v>43725.159722222219</c:v>
                </c:pt>
                <c:pt idx="482">
                  <c:v>43725.201388888891</c:v>
                </c:pt>
                <c:pt idx="483">
                  <c:v>43725.243055555555</c:v>
                </c:pt>
                <c:pt idx="484">
                  <c:v>43725.284722222219</c:v>
                </c:pt>
                <c:pt idx="485">
                  <c:v>43725.326388888891</c:v>
                </c:pt>
                <c:pt idx="486">
                  <c:v>43725.368055555555</c:v>
                </c:pt>
                <c:pt idx="487">
                  <c:v>43725.409722222219</c:v>
                </c:pt>
                <c:pt idx="488">
                  <c:v>43725.451388888891</c:v>
                </c:pt>
                <c:pt idx="489">
                  <c:v>43725.493055555555</c:v>
                </c:pt>
                <c:pt idx="490">
                  <c:v>43725.534722222219</c:v>
                </c:pt>
                <c:pt idx="491">
                  <c:v>43725.576388888891</c:v>
                </c:pt>
                <c:pt idx="492">
                  <c:v>43725.618055555555</c:v>
                </c:pt>
                <c:pt idx="493">
                  <c:v>43725.659722222219</c:v>
                </c:pt>
                <c:pt idx="494">
                  <c:v>43725.701388888891</c:v>
                </c:pt>
                <c:pt idx="495">
                  <c:v>43725.743055555555</c:v>
                </c:pt>
                <c:pt idx="496">
                  <c:v>43725.784722222219</c:v>
                </c:pt>
                <c:pt idx="497">
                  <c:v>43725.826388888891</c:v>
                </c:pt>
                <c:pt idx="498">
                  <c:v>43725.868055555555</c:v>
                </c:pt>
                <c:pt idx="499">
                  <c:v>43725.909722222219</c:v>
                </c:pt>
                <c:pt idx="500">
                  <c:v>43725.951388888891</c:v>
                </c:pt>
                <c:pt idx="501">
                  <c:v>43725.993055555555</c:v>
                </c:pt>
                <c:pt idx="502">
                  <c:v>43726.034722222219</c:v>
                </c:pt>
                <c:pt idx="503">
                  <c:v>43726.076388888891</c:v>
                </c:pt>
                <c:pt idx="504">
                  <c:v>43726.118055555555</c:v>
                </c:pt>
                <c:pt idx="505">
                  <c:v>43726.159722222219</c:v>
                </c:pt>
                <c:pt idx="506">
                  <c:v>43726.201388888891</c:v>
                </c:pt>
                <c:pt idx="507">
                  <c:v>43726.243055555555</c:v>
                </c:pt>
                <c:pt idx="508">
                  <c:v>43726.284722222219</c:v>
                </c:pt>
                <c:pt idx="509">
                  <c:v>43726.326388888891</c:v>
                </c:pt>
                <c:pt idx="510">
                  <c:v>43726.368055555555</c:v>
                </c:pt>
                <c:pt idx="511">
                  <c:v>43726.409722222219</c:v>
                </c:pt>
                <c:pt idx="512">
                  <c:v>43726.451388888891</c:v>
                </c:pt>
                <c:pt idx="513">
                  <c:v>43726.493055555555</c:v>
                </c:pt>
                <c:pt idx="514">
                  <c:v>43726.534722222219</c:v>
                </c:pt>
                <c:pt idx="515">
                  <c:v>43726.576388888891</c:v>
                </c:pt>
                <c:pt idx="516">
                  <c:v>43726.618055555555</c:v>
                </c:pt>
                <c:pt idx="517">
                  <c:v>43726.659722222219</c:v>
                </c:pt>
                <c:pt idx="518">
                  <c:v>43726.701388888891</c:v>
                </c:pt>
                <c:pt idx="519">
                  <c:v>43726.743055555555</c:v>
                </c:pt>
                <c:pt idx="520">
                  <c:v>43726.784722222219</c:v>
                </c:pt>
                <c:pt idx="521">
                  <c:v>43726.826388888891</c:v>
                </c:pt>
                <c:pt idx="522">
                  <c:v>43726.868055555555</c:v>
                </c:pt>
                <c:pt idx="523">
                  <c:v>43726.909722222219</c:v>
                </c:pt>
                <c:pt idx="524">
                  <c:v>43726.951388888891</c:v>
                </c:pt>
                <c:pt idx="525">
                  <c:v>43726.993055555555</c:v>
                </c:pt>
                <c:pt idx="526">
                  <c:v>43727.034722222219</c:v>
                </c:pt>
                <c:pt idx="527">
                  <c:v>43727.076388888891</c:v>
                </c:pt>
                <c:pt idx="528">
                  <c:v>43727.118055555555</c:v>
                </c:pt>
                <c:pt idx="529">
                  <c:v>43727.159722222219</c:v>
                </c:pt>
                <c:pt idx="530">
                  <c:v>43727.201388888891</c:v>
                </c:pt>
                <c:pt idx="531">
                  <c:v>43727.243055555555</c:v>
                </c:pt>
                <c:pt idx="532">
                  <c:v>43727.284722222219</c:v>
                </c:pt>
                <c:pt idx="533">
                  <c:v>43727.326388888891</c:v>
                </c:pt>
                <c:pt idx="534">
                  <c:v>43727.368055555555</c:v>
                </c:pt>
                <c:pt idx="535">
                  <c:v>43727.409722222219</c:v>
                </c:pt>
                <c:pt idx="536">
                  <c:v>43727.451388888891</c:v>
                </c:pt>
                <c:pt idx="537">
                  <c:v>43727.493055555555</c:v>
                </c:pt>
                <c:pt idx="538">
                  <c:v>43727.534722222219</c:v>
                </c:pt>
                <c:pt idx="539">
                  <c:v>43727.576388888891</c:v>
                </c:pt>
                <c:pt idx="540">
                  <c:v>43727.618055555555</c:v>
                </c:pt>
                <c:pt idx="541">
                  <c:v>43727.659722222219</c:v>
                </c:pt>
                <c:pt idx="542">
                  <c:v>43727.701388888891</c:v>
                </c:pt>
                <c:pt idx="543">
                  <c:v>43727.743055555555</c:v>
                </c:pt>
                <c:pt idx="544">
                  <c:v>43727.784722222219</c:v>
                </c:pt>
                <c:pt idx="545">
                  <c:v>43727.826388888891</c:v>
                </c:pt>
                <c:pt idx="546">
                  <c:v>43727.868055555555</c:v>
                </c:pt>
                <c:pt idx="547">
                  <c:v>43727.909722222219</c:v>
                </c:pt>
                <c:pt idx="548">
                  <c:v>43727.951388888891</c:v>
                </c:pt>
                <c:pt idx="549">
                  <c:v>43727.993055555555</c:v>
                </c:pt>
                <c:pt idx="550">
                  <c:v>43728.034722222219</c:v>
                </c:pt>
                <c:pt idx="551">
                  <c:v>43728.076388888891</c:v>
                </c:pt>
                <c:pt idx="552">
                  <c:v>43728.118055555555</c:v>
                </c:pt>
                <c:pt idx="553">
                  <c:v>43728.159722222219</c:v>
                </c:pt>
                <c:pt idx="554">
                  <c:v>43728.201388888891</c:v>
                </c:pt>
                <c:pt idx="555">
                  <c:v>43728.243055555555</c:v>
                </c:pt>
                <c:pt idx="556">
                  <c:v>43728.284722222219</c:v>
                </c:pt>
                <c:pt idx="557">
                  <c:v>43728.326388888891</c:v>
                </c:pt>
                <c:pt idx="558">
                  <c:v>43728.368055555555</c:v>
                </c:pt>
                <c:pt idx="559">
                  <c:v>43728.409722222219</c:v>
                </c:pt>
                <c:pt idx="560">
                  <c:v>43728.451388888891</c:v>
                </c:pt>
                <c:pt idx="561">
                  <c:v>43728.493055555555</c:v>
                </c:pt>
                <c:pt idx="562">
                  <c:v>43728.534722222219</c:v>
                </c:pt>
                <c:pt idx="563">
                  <c:v>43728.576388888891</c:v>
                </c:pt>
                <c:pt idx="564">
                  <c:v>43728.618055555555</c:v>
                </c:pt>
                <c:pt idx="565">
                  <c:v>43728.659722222219</c:v>
                </c:pt>
                <c:pt idx="566">
                  <c:v>43728.701388888891</c:v>
                </c:pt>
                <c:pt idx="567">
                  <c:v>43728.743055555555</c:v>
                </c:pt>
                <c:pt idx="568">
                  <c:v>43728.784722222219</c:v>
                </c:pt>
                <c:pt idx="569">
                  <c:v>43728.826388888891</c:v>
                </c:pt>
                <c:pt idx="570">
                  <c:v>43728.868055555555</c:v>
                </c:pt>
                <c:pt idx="571">
                  <c:v>43728.909722222219</c:v>
                </c:pt>
                <c:pt idx="572">
                  <c:v>43728.951388888891</c:v>
                </c:pt>
                <c:pt idx="573">
                  <c:v>43728.993055555555</c:v>
                </c:pt>
                <c:pt idx="574">
                  <c:v>43729.034722222219</c:v>
                </c:pt>
                <c:pt idx="575">
                  <c:v>43729.076388888891</c:v>
                </c:pt>
                <c:pt idx="576">
                  <c:v>43729.118055555555</c:v>
                </c:pt>
                <c:pt idx="577">
                  <c:v>43729.159722222219</c:v>
                </c:pt>
                <c:pt idx="578">
                  <c:v>43729.201388888891</c:v>
                </c:pt>
                <c:pt idx="579">
                  <c:v>43729.243055555555</c:v>
                </c:pt>
                <c:pt idx="580">
                  <c:v>43729.284722222219</c:v>
                </c:pt>
                <c:pt idx="581">
                  <c:v>43729.326388888891</c:v>
                </c:pt>
                <c:pt idx="582">
                  <c:v>43729.368055555555</c:v>
                </c:pt>
                <c:pt idx="583">
                  <c:v>43729.409722222219</c:v>
                </c:pt>
                <c:pt idx="584">
                  <c:v>43729.451388888891</c:v>
                </c:pt>
                <c:pt idx="585">
                  <c:v>43729.493055555555</c:v>
                </c:pt>
                <c:pt idx="586">
                  <c:v>43729.534722222219</c:v>
                </c:pt>
                <c:pt idx="587">
                  <c:v>43729.576388888891</c:v>
                </c:pt>
                <c:pt idx="588">
                  <c:v>43729.618055555555</c:v>
                </c:pt>
                <c:pt idx="589">
                  <c:v>43729.659722222219</c:v>
                </c:pt>
                <c:pt idx="590">
                  <c:v>43729.701388888891</c:v>
                </c:pt>
                <c:pt idx="591">
                  <c:v>43729.743055555555</c:v>
                </c:pt>
                <c:pt idx="592">
                  <c:v>43729.784722222219</c:v>
                </c:pt>
                <c:pt idx="593">
                  <c:v>43729.826388888891</c:v>
                </c:pt>
                <c:pt idx="594">
                  <c:v>43729.868055555555</c:v>
                </c:pt>
                <c:pt idx="595">
                  <c:v>43729.909722222219</c:v>
                </c:pt>
                <c:pt idx="596">
                  <c:v>43729.951388888891</c:v>
                </c:pt>
                <c:pt idx="597">
                  <c:v>43729.993055555555</c:v>
                </c:pt>
                <c:pt idx="598">
                  <c:v>43730.034722222219</c:v>
                </c:pt>
                <c:pt idx="599">
                  <c:v>43730.076388888891</c:v>
                </c:pt>
                <c:pt idx="600">
                  <c:v>43730.118055555555</c:v>
                </c:pt>
                <c:pt idx="601">
                  <c:v>43730.159722222219</c:v>
                </c:pt>
                <c:pt idx="602">
                  <c:v>43730.201388888891</c:v>
                </c:pt>
                <c:pt idx="603">
                  <c:v>43730.243055555555</c:v>
                </c:pt>
                <c:pt idx="604">
                  <c:v>43730.284722222219</c:v>
                </c:pt>
                <c:pt idx="605">
                  <c:v>43730.326388888891</c:v>
                </c:pt>
                <c:pt idx="606">
                  <c:v>43730.368055555555</c:v>
                </c:pt>
                <c:pt idx="607">
                  <c:v>43730.409722222219</c:v>
                </c:pt>
                <c:pt idx="608">
                  <c:v>43730.451388888891</c:v>
                </c:pt>
                <c:pt idx="609">
                  <c:v>43730.493055555555</c:v>
                </c:pt>
                <c:pt idx="610">
                  <c:v>43730.534722222219</c:v>
                </c:pt>
                <c:pt idx="611">
                  <c:v>43730.576388888891</c:v>
                </c:pt>
                <c:pt idx="612">
                  <c:v>43730.618055555555</c:v>
                </c:pt>
                <c:pt idx="613">
                  <c:v>43730.659722222219</c:v>
                </c:pt>
                <c:pt idx="614">
                  <c:v>43730.701388888891</c:v>
                </c:pt>
                <c:pt idx="615">
                  <c:v>43730.743055555555</c:v>
                </c:pt>
                <c:pt idx="616">
                  <c:v>43730.784722222219</c:v>
                </c:pt>
                <c:pt idx="617">
                  <c:v>43730.826388888891</c:v>
                </c:pt>
                <c:pt idx="618">
                  <c:v>43730.868055555555</c:v>
                </c:pt>
                <c:pt idx="619">
                  <c:v>43730.909722222219</c:v>
                </c:pt>
                <c:pt idx="620">
                  <c:v>43730.951388888891</c:v>
                </c:pt>
                <c:pt idx="621">
                  <c:v>43730.993055555555</c:v>
                </c:pt>
                <c:pt idx="622">
                  <c:v>43731.034722222219</c:v>
                </c:pt>
                <c:pt idx="623">
                  <c:v>43731.076388888891</c:v>
                </c:pt>
                <c:pt idx="624">
                  <c:v>43731.118055555555</c:v>
                </c:pt>
                <c:pt idx="625">
                  <c:v>43731.159722222219</c:v>
                </c:pt>
                <c:pt idx="626">
                  <c:v>43731.201388888891</c:v>
                </c:pt>
                <c:pt idx="627">
                  <c:v>43731.243055555555</c:v>
                </c:pt>
                <c:pt idx="628">
                  <c:v>43731.284722222219</c:v>
                </c:pt>
                <c:pt idx="629">
                  <c:v>43731.326388888891</c:v>
                </c:pt>
                <c:pt idx="630">
                  <c:v>43731.368055555555</c:v>
                </c:pt>
                <c:pt idx="631">
                  <c:v>43731.409722222219</c:v>
                </c:pt>
                <c:pt idx="632">
                  <c:v>43731.451388888891</c:v>
                </c:pt>
                <c:pt idx="633">
                  <c:v>43731.493055555555</c:v>
                </c:pt>
                <c:pt idx="634">
                  <c:v>43731.534722222219</c:v>
                </c:pt>
                <c:pt idx="635">
                  <c:v>43731.576388888891</c:v>
                </c:pt>
                <c:pt idx="636">
                  <c:v>43731.618055555555</c:v>
                </c:pt>
                <c:pt idx="637">
                  <c:v>43731.659722222219</c:v>
                </c:pt>
                <c:pt idx="638">
                  <c:v>43731.701388888891</c:v>
                </c:pt>
                <c:pt idx="639">
                  <c:v>43731.743055555555</c:v>
                </c:pt>
                <c:pt idx="640">
                  <c:v>43731.784722222219</c:v>
                </c:pt>
                <c:pt idx="641">
                  <c:v>43731.826388888891</c:v>
                </c:pt>
                <c:pt idx="642">
                  <c:v>43731.868055555555</c:v>
                </c:pt>
                <c:pt idx="643">
                  <c:v>43731.909722222219</c:v>
                </c:pt>
                <c:pt idx="644">
                  <c:v>43731.951388888891</c:v>
                </c:pt>
                <c:pt idx="645">
                  <c:v>43731.993055555555</c:v>
                </c:pt>
                <c:pt idx="646">
                  <c:v>43732.034722222219</c:v>
                </c:pt>
                <c:pt idx="647">
                  <c:v>43732.076388888891</c:v>
                </c:pt>
                <c:pt idx="648">
                  <c:v>43732.118055555555</c:v>
                </c:pt>
                <c:pt idx="649">
                  <c:v>43732.159722222219</c:v>
                </c:pt>
                <c:pt idx="650">
                  <c:v>43732.201388888891</c:v>
                </c:pt>
                <c:pt idx="651">
                  <c:v>43732.243055555555</c:v>
                </c:pt>
                <c:pt idx="652">
                  <c:v>43732.284722222219</c:v>
                </c:pt>
                <c:pt idx="653">
                  <c:v>43732.326388888891</c:v>
                </c:pt>
                <c:pt idx="654">
                  <c:v>43732.368055555555</c:v>
                </c:pt>
                <c:pt idx="655">
                  <c:v>43732.409722222219</c:v>
                </c:pt>
                <c:pt idx="656">
                  <c:v>43732.451388888891</c:v>
                </c:pt>
                <c:pt idx="657">
                  <c:v>43732.493055555555</c:v>
                </c:pt>
                <c:pt idx="658">
                  <c:v>43732.534722222219</c:v>
                </c:pt>
                <c:pt idx="659">
                  <c:v>43732.576388888891</c:v>
                </c:pt>
                <c:pt idx="660">
                  <c:v>43732.618055555555</c:v>
                </c:pt>
                <c:pt idx="661">
                  <c:v>43732.659722222219</c:v>
                </c:pt>
                <c:pt idx="662">
                  <c:v>43732.701388888891</c:v>
                </c:pt>
                <c:pt idx="663">
                  <c:v>43732.743055555555</c:v>
                </c:pt>
                <c:pt idx="664">
                  <c:v>43732.784722222219</c:v>
                </c:pt>
                <c:pt idx="665">
                  <c:v>43732.826388888891</c:v>
                </c:pt>
                <c:pt idx="666">
                  <c:v>43732.868055555555</c:v>
                </c:pt>
                <c:pt idx="667">
                  <c:v>43732.909722222219</c:v>
                </c:pt>
                <c:pt idx="668">
                  <c:v>43732.951388888891</c:v>
                </c:pt>
                <c:pt idx="669">
                  <c:v>43732.993055555555</c:v>
                </c:pt>
                <c:pt idx="670">
                  <c:v>43733.034722222219</c:v>
                </c:pt>
                <c:pt idx="671">
                  <c:v>43733.076388888891</c:v>
                </c:pt>
                <c:pt idx="672">
                  <c:v>43733.118055555555</c:v>
                </c:pt>
                <c:pt idx="673">
                  <c:v>43733.159722222219</c:v>
                </c:pt>
                <c:pt idx="674">
                  <c:v>43733.201388888891</c:v>
                </c:pt>
                <c:pt idx="675">
                  <c:v>43733.243055555555</c:v>
                </c:pt>
                <c:pt idx="676">
                  <c:v>43733.284722222219</c:v>
                </c:pt>
                <c:pt idx="677">
                  <c:v>43733.326388888891</c:v>
                </c:pt>
                <c:pt idx="678">
                  <c:v>43733.368055555555</c:v>
                </c:pt>
                <c:pt idx="679">
                  <c:v>43733.409722222219</c:v>
                </c:pt>
                <c:pt idx="680">
                  <c:v>43733.451388888891</c:v>
                </c:pt>
                <c:pt idx="681">
                  <c:v>43733.493055555555</c:v>
                </c:pt>
                <c:pt idx="682">
                  <c:v>43733.534722222219</c:v>
                </c:pt>
                <c:pt idx="683">
                  <c:v>43733.576388888891</c:v>
                </c:pt>
                <c:pt idx="684">
                  <c:v>43733.618055555555</c:v>
                </c:pt>
                <c:pt idx="685">
                  <c:v>43733.659722222219</c:v>
                </c:pt>
                <c:pt idx="686">
                  <c:v>43733.701388888891</c:v>
                </c:pt>
                <c:pt idx="687">
                  <c:v>43733.743055555555</c:v>
                </c:pt>
                <c:pt idx="688">
                  <c:v>43733.784722222219</c:v>
                </c:pt>
                <c:pt idx="689">
                  <c:v>43733.826388888891</c:v>
                </c:pt>
                <c:pt idx="690">
                  <c:v>43733.868055555555</c:v>
                </c:pt>
                <c:pt idx="691">
                  <c:v>43733.909722222219</c:v>
                </c:pt>
                <c:pt idx="692">
                  <c:v>43733.951388888891</c:v>
                </c:pt>
                <c:pt idx="693">
                  <c:v>43733.993055555555</c:v>
                </c:pt>
                <c:pt idx="694">
                  <c:v>43734.034722222219</c:v>
                </c:pt>
                <c:pt idx="695">
                  <c:v>43734.076388888891</c:v>
                </c:pt>
                <c:pt idx="696">
                  <c:v>43734.118055555555</c:v>
                </c:pt>
                <c:pt idx="697">
                  <c:v>43734.159722222219</c:v>
                </c:pt>
                <c:pt idx="698">
                  <c:v>43734.201388888891</c:v>
                </c:pt>
                <c:pt idx="699">
                  <c:v>43734.243055555555</c:v>
                </c:pt>
                <c:pt idx="700">
                  <c:v>43734.284722222219</c:v>
                </c:pt>
                <c:pt idx="701">
                  <c:v>43734.326388888891</c:v>
                </c:pt>
                <c:pt idx="702">
                  <c:v>43734.368055555555</c:v>
                </c:pt>
                <c:pt idx="703">
                  <c:v>43734.409722222219</c:v>
                </c:pt>
                <c:pt idx="704">
                  <c:v>43734.451388888891</c:v>
                </c:pt>
                <c:pt idx="705">
                  <c:v>43734.493055555555</c:v>
                </c:pt>
                <c:pt idx="706">
                  <c:v>43734.534722222219</c:v>
                </c:pt>
                <c:pt idx="707">
                  <c:v>43734.576388888891</c:v>
                </c:pt>
                <c:pt idx="708">
                  <c:v>43734.618055555555</c:v>
                </c:pt>
                <c:pt idx="709">
                  <c:v>43734.659722222219</c:v>
                </c:pt>
                <c:pt idx="710">
                  <c:v>43734.701388888891</c:v>
                </c:pt>
                <c:pt idx="711">
                  <c:v>43734.743055555555</c:v>
                </c:pt>
                <c:pt idx="712">
                  <c:v>43734.784722222219</c:v>
                </c:pt>
                <c:pt idx="713">
                  <c:v>43734.826388888891</c:v>
                </c:pt>
                <c:pt idx="714">
                  <c:v>43734.868055555555</c:v>
                </c:pt>
                <c:pt idx="715">
                  <c:v>43734.909722222219</c:v>
                </c:pt>
                <c:pt idx="716">
                  <c:v>43734.951388888891</c:v>
                </c:pt>
                <c:pt idx="717">
                  <c:v>43734.993055555555</c:v>
                </c:pt>
                <c:pt idx="718">
                  <c:v>43735.034722222219</c:v>
                </c:pt>
                <c:pt idx="719">
                  <c:v>43735.076388888891</c:v>
                </c:pt>
                <c:pt idx="720">
                  <c:v>43735.118055555555</c:v>
                </c:pt>
                <c:pt idx="721">
                  <c:v>43735.159722222219</c:v>
                </c:pt>
                <c:pt idx="722">
                  <c:v>43735.201388888891</c:v>
                </c:pt>
                <c:pt idx="723">
                  <c:v>43735.243055555555</c:v>
                </c:pt>
                <c:pt idx="724">
                  <c:v>43735.284722222219</c:v>
                </c:pt>
                <c:pt idx="725">
                  <c:v>43735.326388888891</c:v>
                </c:pt>
                <c:pt idx="726">
                  <c:v>43735.368055555555</c:v>
                </c:pt>
                <c:pt idx="727">
                  <c:v>43735.409722222219</c:v>
                </c:pt>
                <c:pt idx="728">
                  <c:v>43735.451388888891</c:v>
                </c:pt>
                <c:pt idx="729">
                  <c:v>43735.493055555555</c:v>
                </c:pt>
                <c:pt idx="730">
                  <c:v>43735.534722222219</c:v>
                </c:pt>
                <c:pt idx="731">
                  <c:v>43735.576388888891</c:v>
                </c:pt>
                <c:pt idx="732">
                  <c:v>43735.618055555555</c:v>
                </c:pt>
                <c:pt idx="733">
                  <c:v>43735.659722222219</c:v>
                </c:pt>
                <c:pt idx="734">
                  <c:v>43735.701388888891</c:v>
                </c:pt>
                <c:pt idx="735">
                  <c:v>43735.743055555555</c:v>
                </c:pt>
                <c:pt idx="736">
                  <c:v>43735.784722222219</c:v>
                </c:pt>
                <c:pt idx="737">
                  <c:v>43735.826388888891</c:v>
                </c:pt>
                <c:pt idx="738">
                  <c:v>43735.868055555555</c:v>
                </c:pt>
                <c:pt idx="739">
                  <c:v>43735.909722222219</c:v>
                </c:pt>
                <c:pt idx="740">
                  <c:v>43735.951388888891</c:v>
                </c:pt>
                <c:pt idx="741">
                  <c:v>43735.993055555555</c:v>
                </c:pt>
                <c:pt idx="742">
                  <c:v>43736.034722222219</c:v>
                </c:pt>
                <c:pt idx="743">
                  <c:v>43736.076388888891</c:v>
                </c:pt>
                <c:pt idx="744">
                  <c:v>43736.118055555555</c:v>
                </c:pt>
                <c:pt idx="745">
                  <c:v>43736.159722222219</c:v>
                </c:pt>
                <c:pt idx="746">
                  <c:v>43736.201388888891</c:v>
                </c:pt>
                <c:pt idx="747">
                  <c:v>43736.243055555555</c:v>
                </c:pt>
                <c:pt idx="748">
                  <c:v>43736.284722222219</c:v>
                </c:pt>
                <c:pt idx="749">
                  <c:v>43736.326388888891</c:v>
                </c:pt>
                <c:pt idx="750">
                  <c:v>43736.368055555555</c:v>
                </c:pt>
                <c:pt idx="751">
                  <c:v>43736.409722222219</c:v>
                </c:pt>
                <c:pt idx="752">
                  <c:v>43736.451388888891</c:v>
                </c:pt>
                <c:pt idx="753">
                  <c:v>43736.493055555555</c:v>
                </c:pt>
                <c:pt idx="754">
                  <c:v>43736.534722222219</c:v>
                </c:pt>
                <c:pt idx="755">
                  <c:v>43736.576388888891</c:v>
                </c:pt>
                <c:pt idx="756">
                  <c:v>43736.618055555555</c:v>
                </c:pt>
                <c:pt idx="757">
                  <c:v>43736.659722222219</c:v>
                </c:pt>
                <c:pt idx="758">
                  <c:v>43736.701388888891</c:v>
                </c:pt>
                <c:pt idx="759">
                  <c:v>43736.743055555555</c:v>
                </c:pt>
                <c:pt idx="760">
                  <c:v>43736.784722222219</c:v>
                </c:pt>
                <c:pt idx="761">
                  <c:v>43736.826388888891</c:v>
                </c:pt>
                <c:pt idx="762">
                  <c:v>43736.868055555555</c:v>
                </c:pt>
                <c:pt idx="763">
                  <c:v>43736.909722222219</c:v>
                </c:pt>
                <c:pt idx="764">
                  <c:v>43736.951388888891</c:v>
                </c:pt>
                <c:pt idx="765">
                  <c:v>43736.993055555555</c:v>
                </c:pt>
                <c:pt idx="766">
                  <c:v>43737.034722222219</c:v>
                </c:pt>
                <c:pt idx="767">
                  <c:v>43737.076388888891</c:v>
                </c:pt>
                <c:pt idx="768">
                  <c:v>43737.118055555555</c:v>
                </c:pt>
                <c:pt idx="769">
                  <c:v>43737.159722222219</c:v>
                </c:pt>
                <c:pt idx="770">
                  <c:v>43737.201388888891</c:v>
                </c:pt>
                <c:pt idx="771">
                  <c:v>43737.243055555555</c:v>
                </c:pt>
                <c:pt idx="772">
                  <c:v>43737.284722222219</c:v>
                </c:pt>
                <c:pt idx="773">
                  <c:v>43737.326388888891</c:v>
                </c:pt>
                <c:pt idx="774">
                  <c:v>43737.368055555555</c:v>
                </c:pt>
                <c:pt idx="775">
                  <c:v>43737.409722222219</c:v>
                </c:pt>
                <c:pt idx="776">
                  <c:v>43737.451388888891</c:v>
                </c:pt>
                <c:pt idx="777">
                  <c:v>43737.493055555555</c:v>
                </c:pt>
                <c:pt idx="778">
                  <c:v>43737.534722222219</c:v>
                </c:pt>
                <c:pt idx="779">
                  <c:v>43737.576388888891</c:v>
                </c:pt>
                <c:pt idx="780">
                  <c:v>43737.618055555555</c:v>
                </c:pt>
                <c:pt idx="781">
                  <c:v>43737.659722222219</c:v>
                </c:pt>
                <c:pt idx="782">
                  <c:v>43737.701388888891</c:v>
                </c:pt>
                <c:pt idx="783">
                  <c:v>43737.743055555555</c:v>
                </c:pt>
                <c:pt idx="784">
                  <c:v>43737.784722222219</c:v>
                </c:pt>
                <c:pt idx="785">
                  <c:v>43737.826388888891</c:v>
                </c:pt>
                <c:pt idx="786">
                  <c:v>43737.868055555555</c:v>
                </c:pt>
                <c:pt idx="787">
                  <c:v>43737.909722222219</c:v>
                </c:pt>
                <c:pt idx="788">
                  <c:v>43737.951388888891</c:v>
                </c:pt>
                <c:pt idx="789">
                  <c:v>43737.993055555555</c:v>
                </c:pt>
                <c:pt idx="790">
                  <c:v>43738.034722222219</c:v>
                </c:pt>
                <c:pt idx="791">
                  <c:v>43738.076388888891</c:v>
                </c:pt>
                <c:pt idx="792">
                  <c:v>43738.118055555555</c:v>
                </c:pt>
                <c:pt idx="793">
                  <c:v>43738.159722222219</c:v>
                </c:pt>
                <c:pt idx="794">
                  <c:v>43738.201388888891</c:v>
                </c:pt>
                <c:pt idx="795">
                  <c:v>43738.243055555555</c:v>
                </c:pt>
                <c:pt idx="796">
                  <c:v>43738.284722222219</c:v>
                </c:pt>
                <c:pt idx="797">
                  <c:v>43738.326388888891</c:v>
                </c:pt>
                <c:pt idx="798">
                  <c:v>43738.368055555555</c:v>
                </c:pt>
                <c:pt idx="799">
                  <c:v>43738.409722222219</c:v>
                </c:pt>
                <c:pt idx="800">
                  <c:v>43738.451388888891</c:v>
                </c:pt>
                <c:pt idx="801">
                  <c:v>43738.493055555555</c:v>
                </c:pt>
                <c:pt idx="802">
                  <c:v>43738.534722222219</c:v>
                </c:pt>
                <c:pt idx="803">
                  <c:v>43738.576388888891</c:v>
                </c:pt>
                <c:pt idx="804">
                  <c:v>43738.618055555555</c:v>
                </c:pt>
                <c:pt idx="805">
                  <c:v>43738.659722222219</c:v>
                </c:pt>
                <c:pt idx="806">
                  <c:v>43738.701388888891</c:v>
                </c:pt>
                <c:pt idx="807">
                  <c:v>43738.743055555555</c:v>
                </c:pt>
                <c:pt idx="808">
                  <c:v>43738.784722222219</c:v>
                </c:pt>
                <c:pt idx="809">
                  <c:v>43738.826388888891</c:v>
                </c:pt>
                <c:pt idx="810">
                  <c:v>43738.868055555555</c:v>
                </c:pt>
                <c:pt idx="811">
                  <c:v>43738.909722222219</c:v>
                </c:pt>
                <c:pt idx="812">
                  <c:v>43738.951388888891</c:v>
                </c:pt>
              </c:numCache>
            </c:numRef>
          </c:xVal>
          <c:yVal>
            <c:numRef>
              <c:f>'Plot-Data'!$C$3:$C$1532</c:f>
              <c:numCache>
                <c:formatCode>General</c:formatCode>
                <c:ptCount val="1530"/>
                <c:pt idx="0">
                  <c:v>11.8438</c:v>
                </c:pt>
                <c:pt idx="1">
                  <c:v>12.2438</c:v>
                </c:pt>
                <c:pt idx="2">
                  <c:v>12.043799999999999</c:v>
                </c:pt>
                <c:pt idx="3">
                  <c:v>11.543799999999999</c:v>
                </c:pt>
                <c:pt idx="4">
                  <c:v>11.4438</c:v>
                </c:pt>
                <c:pt idx="5">
                  <c:v>9.7438000000000002</c:v>
                </c:pt>
                <c:pt idx="6">
                  <c:v>8.9437999999999995</c:v>
                </c:pt>
                <c:pt idx="7">
                  <c:v>7.2438000000000002</c:v>
                </c:pt>
                <c:pt idx="8">
                  <c:v>6.5437999999999992</c:v>
                </c:pt>
                <c:pt idx="9">
                  <c:v>6.6438000000000006</c:v>
                </c:pt>
                <c:pt idx="10">
                  <c:v>5.5438000000000001</c:v>
                </c:pt>
                <c:pt idx="11">
                  <c:v>3.5438000000000001</c:v>
                </c:pt>
                <c:pt idx="12">
                  <c:v>3.5438000000000001</c:v>
                </c:pt>
                <c:pt idx="13">
                  <c:v>3.2438000000000002</c:v>
                </c:pt>
                <c:pt idx="14">
                  <c:v>3.6437999999999997</c:v>
                </c:pt>
                <c:pt idx="15">
                  <c:v>6.9437999999999995</c:v>
                </c:pt>
                <c:pt idx="16">
                  <c:v>6.7438000000000002</c:v>
                </c:pt>
                <c:pt idx="17">
                  <c:v>6.3437999999999999</c:v>
                </c:pt>
                <c:pt idx="18">
                  <c:v>6.4437999999999995</c:v>
                </c:pt>
                <c:pt idx="19">
                  <c:v>6.0437999999999992</c:v>
                </c:pt>
                <c:pt idx="20">
                  <c:v>6.6438000000000006</c:v>
                </c:pt>
                <c:pt idx="21">
                  <c:v>6.1438000000000006</c:v>
                </c:pt>
                <c:pt idx="22">
                  <c:v>6.3437999999999999</c:v>
                </c:pt>
                <c:pt idx="23">
                  <c:v>6.2438000000000002</c:v>
                </c:pt>
                <c:pt idx="24">
                  <c:v>7.2438000000000002</c:v>
                </c:pt>
                <c:pt idx="25">
                  <c:v>7.2438000000000002</c:v>
                </c:pt>
                <c:pt idx="26">
                  <c:v>7.3437999999999999</c:v>
                </c:pt>
                <c:pt idx="27">
                  <c:v>7.7438000000000002</c:v>
                </c:pt>
                <c:pt idx="28">
                  <c:v>7.6438000000000006</c:v>
                </c:pt>
                <c:pt idx="29">
                  <c:v>7.7438000000000002</c:v>
                </c:pt>
                <c:pt idx="30">
                  <c:v>7.7438000000000002</c:v>
                </c:pt>
                <c:pt idx="31">
                  <c:v>7.0437999999999992</c:v>
                </c:pt>
                <c:pt idx="32">
                  <c:v>8.6438000000000006</c:v>
                </c:pt>
                <c:pt idx="33">
                  <c:v>8.8437999999999999</c:v>
                </c:pt>
                <c:pt idx="34">
                  <c:v>8.9437999999999995</c:v>
                </c:pt>
                <c:pt idx="35">
                  <c:v>8.5437999999999992</c:v>
                </c:pt>
                <c:pt idx="36">
                  <c:v>8.2438000000000002</c:v>
                </c:pt>
                <c:pt idx="37">
                  <c:v>7.2438000000000002</c:v>
                </c:pt>
                <c:pt idx="38">
                  <c:v>7.8437999999999999</c:v>
                </c:pt>
                <c:pt idx="39">
                  <c:v>8.2438000000000002</c:v>
                </c:pt>
                <c:pt idx="40">
                  <c:v>8.9437999999999995</c:v>
                </c:pt>
                <c:pt idx="41">
                  <c:v>9.4437999999999995</c:v>
                </c:pt>
                <c:pt idx="42">
                  <c:v>9.1438000000000006</c:v>
                </c:pt>
                <c:pt idx="43">
                  <c:v>8.8437999999999999</c:v>
                </c:pt>
                <c:pt idx="44">
                  <c:v>8.7438000000000002</c:v>
                </c:pt>
                <c:pt idx="45">
                  <c:v>8.5437999999999992</c:v>
                </c:pt>
                <c:pt idx="46">
                  <c:v>8.2438000000000002</c:v>
                </c:pt>
                <c:pt idx="47">
                  <c:v>8.1438000000000006</c:v>
                </c:pt>
                <c:pt idx="48">
                  <c:v>8.1438000000000006</c:v>
                </c:pt>
                <c:pt idx="49">
                  <c:v>8.8437999999999999</c:v>
                </c:pt>
                <c:pt idx="50">
                  <c:v>8.4437999999999995</c:v>
                </c:pt>
                <c:pt idx="51">
                  <c:v>8.6438000000000006</c:v>
                </c:pt>
                <c:pt idx="52">
                  <c:v>8.7438000000000002</c:v>
                </c:pt>
                <c:pt idx="53">
                  <c:v>8.3437999999999999</c:v>
                </c:pt>
                <c:pt idx="54">
                  <c:v>8.3437999999999999</c:v>
                </c:pt>
                <c:pt idx="55">
                  <c:v>9.3437999999999999</c:v>
                </c:pt>
                <c:pt idx="56">
                  <c:v>8.8437999999999999</c:v>
                </c:pt>
                <c:pt idx="57">
                  <c:v>7.3437999999999999</c:v>
                </c:pt>
                <c:pt idx="58">
                  <c:v>7.0437999999999992</c:v>
                </c:pt>
                <c:pt idx="59">
                  <c:v>7.3437999999999999</c:v>
                </c:pt>
                <c:pt idx="60">
                  <c:v>7.4437999999999995</c:v>
                </c:pt>
                <c:pt idx="61">
                  <c:v>7.8437999999999999</c:v>
                </c:pt>
                <c:pt idx="62">
                  <c:v>8.2438000000000002</c:v>
                </c:pt>
                <c:pt idx="63">
                  <c:v>7.8437999999999999</c:v>
                </c:pt>
                <c:pt idx="64">
                  <c:v>7.6438000000000006</c:v>
                </c:pt>
                <c:pt idx="65">
                  <c:v>8.4437999999999995</c:v>
                </c:pt>
                <c:pt idx="66">
                  <c:v>8.1438000000000006</c:v>
                </c:pt>
                <c:pt idx="67">
                  <c:v>7.5437999999999992</c:v>
                </c:pt>
                <c:pt idx="68">
                  <c:v>6.5437999999999992</c:v>
                </c:pt>
                <c:pt idx="69">
                  <c:v>4.2438000000000002</c:v>
                </c:pt>
                <c:pt idx="70">
                  <c:v>4.7438000000000002</c:v>
                </c:pt>
                <c:pt idx="71">
                  <c:v>4.4437999999999995</c:v>
                </c:pt>
                <c:pt idx="72">
                  <c:v>3.8437999999999999</c:v>
                </c:pt>
                <c:pt idx="73">
                  <c:v>3.8437999999999999</c:v>
                </c:pt>
                <c:pt idx="74">
                  <c:v>4.2438000000000002</c:v>
                </c:pt>
                <c:pt idx="75">
                  <c:v>5.3437999999999999</c:v>
                </c:pt>
                <c:pt idx="76">
                  <c:v>5.5438000000000001</c:v>
                </c:pt>
                <c:pt idx="77">
                  <c:v>4.9437999999999995</c:v>
                </c:pt>
                <c:pt idx="78">
                  <c:v>5.4437999999999995</c:v>
                </c:pt>
                <c:pt idx="79">
                  <c:v>5.3437999999999999</c:v>
                </c:pt>
                <c:pt idx="80">
                  <c:v>5.8437999999999999</c:v>
                </c:pt>
                <c:pt idx="81">
                  <c:v>6.5437999999999992</c:v>
                </c:pt>
                <c:pt idx="82">
                  <c:v>6.3437999999999999</c:v>
                </c:pt>
                <c:pt idx="83">
                  <c:v>6.6438000000000006</c:v>
                </c:pt>
                <c:pt idx="84">
                  <c:v>6.4437999999999995</c:v>
                </c:pt>
                <c:pt idx="85">
                  <c:v>7.0437999999999992</c:v>
                </c:pt>
                <c:pt idx="86">
                  <c:v>7.6438000000000006</c:v>
                </c:pt>
                <c:pt idx="87">
                  <c:v>7.7438000000000002</c:v>
                </c:pt>
                <c:pt idx="88">
                  <c:v>8.2438000000000002</c:v>
                </c:pt>
                <c:pt idx="89">
                  <c:v>8.3437999999999999</c:v>
                </c:pt>
                <c:pt idx="90">
                  <c:v>8.3437999999999999</c:v>
                </c:pt>
                <c:pt idx="91">
                  <c:v>9.2438000000000002</c:v>
                </c:pt>
                <c:pt idx="92">
                  <c:v>7.9437999999999995</c:v>
                </c:pt>
                <c:pt idx="93">
                  <c:v>6.9437999999999995</c:v>
                </c:pt>
                <c:pt idx="94">
                  <c:v>6.6438000000000006</c:v>
                </c:pt>
                <c:pt idx="95">
                  <c:v>6.5437999999999992</c:v>
                </c:pt>
                <c:pt idx="96">
                  <c:v>6.3437999999999999</c:v>
                </c:pt>
                <c:pt idx="97">
                  <c:v>5.7438000000000002</c:v>
                </c:pt>
                <c:pt idx="98">
                  <c:v>6.1438000000000006</c:v>
                </c:pt>
                <c:pt idx="99">
                  <c:v>4.8437999999999999</c:v>
                </c:pt>
                <c:pt idx="100">
                  <c:v>5.5438000000000001</c:v>
                </c:pt>
                <c:pt idx="101">
                  <c:v>6.5437999999999992</c:v>
                </c:pt>
                <c:pt idx="102">
                  <c:v>6.3437999999999999</c:v>
                </c:pt>
                <c:pt idx="103">
                  <c:v>6.1438000000000006</c:v>
                </c:pt>
                <c:pt idx="104">
                  <c:v>7.0437999999999992</c:v>
                </c:pt>
                <c:pt idx="105">
                  <c:v>7.8437999999999999</c:v>
                </c:pt>
                <c:pt idx="106">
                  <c:v>8.2438000000000002</c:v>
                </c:pt>
                <c:pt idx="107">
                  <c:v>8.9437999999999995</c:v>
                </c:pt>
                <c:pt idx="108">
                  <c:v>8.2438000000000002</c:v>
                </c:pt>
                <c:pt idx="109">
                  <c:v>8.5437999999999992</c:v>
                </c:pt>
                <c:pt idx="110">
                  <c:v>9.7438000000000002</c:v>
                </c:pt>
                <c:pt idx="111">
                  <c:v>9.2438000000000002</c:v>
                </c:pt>
                <c:pt idx="112">
                  <c:v>9.5437999999999992</c:v>
                </c:pt>
                <c:pt idx="113">
                  <c:v>9.1438000000000006</c:v>
                </c:pt>
                <c:pt idx="114">
                  <c:v>8.7438000000000002</c:v>
                </c:pt>
                <c:pt idx="115">
                  <c:v>7.8437999999999999</c:v>
                </c:pt>
                <c:pt idx="116">
                  <c:v>7.2438000000000002</c:v>
                </c:pt>
                <c:pt idx="117">
                  <c:v>5.9437999999999995</c:v>
                </c:pt>
                <c:pt idx="118">
                  <c:v>5.0438000000000001</c:v>
                </c:pt>
                <c:pt idx="119">
                  <c:v>5.2438000000000002</c:v>
                </c:pt>
                <c:pt idx="120">
                  <c:v>3.7438000000000002</c:v>
                </c:pt>
                <c:pt idx="121">
                  <c:v>5.3437999999999999</c:v>
                </c:pt>
                <c:pt idx="122">
                  <c:v>4.9437999999999995</c:v>
                </c:pt>
                <c:pt idx="123">
                  <c:v>5.1438000000000006</c:v>
                </c:pt>
                <c:pt idx="124">
                  <c:v>5.1438000000000006</c:v>
                </c:pt>
                <c:pt idx="125">
                  <c:v>5.6438000000000006</c:v>
                </c:pt>
                <c:pt idx="126">
                  <c:v>6.1438000000000006</c:v>
                </c:pt>
                <c:pt idx="127">
                  <c:v>5.9437999999999995</c:v>
                </c:pt>
                <c:pt idx="128">
                  <c:v>6.1438000000000006</c:v>
                </c:pt>
                <c:pt idx="129">
                  <c:v>5.9437999999999995</c:v>
                </c:pt>
                <c:pt idx="130">
                  <c:v>5.8437999999999999</c:v>
                </c:pt>
                <c:pt idx="131">
                  <c:v>5.9437999999999995</c:v>
                </c:pt>
                <c:pt idx="132">
                  <c:v>5.9437999999999995</c:v>
                </c:pt>
                <c:pt idx="133">
                  <c:v>4.7438000000000002</c:v>
                </c:pt>
                <c:pt idx="134">
                  <c:v>6.1438000000000006</c:v>
                </c:pt>
                <c:pt idx="135">
                  <c:v>4.3437999999999999</c:v>
                </c:pt>
                <c:pt idx="136">
                  <c:v>3.0438000000000001</c:v>
                </c:pt>
                <c:pt idx="137">
                  <c:v>2.9438</c:v>
                </c:pt>
                <c:pt idx="138">
                  <c:v>2.2437999999999998</c:v>
                </c:pt>
                <c:pt idx="139">
                  <c:v>3.8437999999999999</c:v>
                </c:pt>
                <c:pt idx="140">
                  <c:v>4.0438000000000001</c:v>
                </c:pt>
                <c:pt idx="141">
                  <c:v>4.9437999999999995</c:v>
                </c:pt>
                <c:pt idx="142">
                  <c:v>5.5438000000000001</c:v>
                </c:pt>
                <c:pt idx="143">
                  <c:v>7.4437999999999995</c:v>
                </c:pt>
                <c:pt idx="144">
                  <c:v>7.5437999999999992</c:v>
                </c:pt>
                <c:pt idx="145">
                  <c:v>7.5437999999999992</c:v>
                </c:pt>
                <c:pt idx="146">
                  <c:v>5.5438000000000001</c:v>
                </c:pt>
                <c:pt idx="147">
                  <c:v>6.6438000000000006</c:v>
                </c:pt>
                <c:pt idx="148">
                  <c:v>6.6438000000000006</c:v>
                </c:pt>
                <c:pt idx="149">
                  <c:v>7.3437999999999999</c:v>
                </c:pt>
                <c:pt idx="150">
                  <c:v>8.3437999999999999</c:v>
                </c:pt>
                <c:pt idx="151">
                  <c:v>7.4437999999999995</c:v>
                </c:pt>
                <c:pt idx="152">
                  <c:v>7.1438000000000006</c:v>
                </c:pt>
                <c:pt idx="153">
                  <c:v>6.7438000000000002</c:v>
                </c:pt>
                <c:pt idx="154">
                  <c:v>5.9437999999999995</c:v>
                </c:pt>
                <c:pt idx="155">
                  <c:v>6.7438000000000002</c:v>
                </c:pt>
                <c:pt idx="156">
                  <c:v>5.6438000000000006</c:v>
                </c:pt>
                <c:pt idx="157">
                  <c:v>4.5438000000000001</c:v>
                </c:pt>
                <c:pt idx="158">
                  <c:v>4.5438000000000001</c:v>
                </c:pt>
                <c:pt idx="159">
                  <c:v>4.5438000000000001</c:v>
                </c:pt>
                <c:pt idx="160">
                  <c:v>2.9438</c:v>
                </c:pt>
                <c:pt idx="161">
                  <c:v>3.0438000000000001</c:v>
                </c:pt>
                <c:pt idx="162">
                  <c:v>2.8437999999999999</c:v>
                </c:pt>
                <c:pt idx="163">
                  <c:v>2.2437999999999998</c:v>
                </c:pt>
                <c:pt idx="164">
                  <c:v>2.0438000000000001</c:v>
                </c:pt>
                <c:pt idx="165">
                  <c:v>2.7438000000000002</c:v>
                </c:pt>
                <c:pt idx="166">
                  <c:v>3.3437999999999999</c:v>
                </c:pt>
                <c:pt idx="167">
                  <c:v>3.4438</c:v>
                </c:pt>
                <c:pt idx="168">
                  <c:v>3.4438</c:v>
                </c:pt>
                <c:pt idx="169">
                  <c:v>3.2438000000000002</c:v>
                </c:pt>
                <c:pt idx="170">
                  <c:v>5.0438000000000001</c:v>
                </c:pt>
                <c:pt idx="171">
                  <c:v>5.1438000000000006</c:v>
                </c:pt>
                <c:pt idx="172">
                  <c:v>5.1438000000000006</c:v>
                </c:pt>
                <c:pt idx="173">
                  <c:v>4.4437999999999995</c:v>
                </c:pt>
                <c:pt idx="174">
                  <c:v>4.1438000000000006</c:v>
                </c:pt>
                <c:pt idx="175">
                  <c:v>7.1438000000000006</c:v>
                </c:pt>
                <c:pt idx="176">
                  <c:v>6.0437999999999992</c:v>
                </c:pt>
                <c:pt idx="177">
                  <c:v>6.7438000000000002</c:v>
                </c:pt>
                <c:pt idx="178">
                  <c:v>7.2438000000000002</c:v>
                </c:pt>
                <c:pt idx="179">
                  <c:v>7.8437999999999999</c:v>
                </c:pt>
                <c:pt idx="180">
                  <c:v>6.0437999999999992</c:v>
                </c:pt>
                <c:pt idx="181">
                  <c:v>4.4437999999999995</c:v>
                </c:pt>
                <c:pt idx="182">
                  <c:v>7.1438000000000006</c:v>
                </c:pt>
                <c:pt idx="183">
                  <c:v>7.7438000000000002</c:v>
                </c:pt>
                <c:pt idx="184">
                  <c:v>8.9437999999999995</c:v>
                </c:pt>
                <c:pt idx="185">
                  <c:v>9.0437999999999992</c:v>
                </c:pt>
                <c:pt idx="186">
                  <c:v>7.8437999999999999</c:v>
                </c:pt>
                <c:pt idx="187">
                  <c:v>8.7438000000000002</c:v>
                </c:pt>
                <c:pt idx="188">
                  <c:v>8.8437999999999999</c:v>
                </c:pt>
                <c:pt idx="189">
                  <c:v>10.643799999999999</c:v>
                </c:pt>
                <c:pt idx="190">
                  <c:v>11.043799999999999</c:v>
                </c:pt>
                <c:pt idx="191">
                  <c:v>12.543799999999999</c:v>
                </c:pt>
                <c:pt idx="192">
                  <c:v>12.543799999999999</c:v>
                </c:pt>
                <c:pt idx="193">
                  <c:v>11.8438</c:v>
                </c:pt>
                <c:pt idx="194">
                  <c:v>12.7438</c:v>
                </c:pt>
                <c:pt idx="195">
                  <c:v>10.9438</c:v>
                </c:pt>
                <c:pt idx="196">
                  <c:v>10.643799999999999</c:v>
                </c:pt>
                <c:pt idx="197">
                  <c:v>10.9438</c:v>
                </c:pt>
                <c:pt idx="198">
                  <c:v>10.143799999999999</c:v>
                </c:pt>
                <c:pt idx="199">
                  <c:v>10.543799999999999</c:v>
                </c:pt>
                <c:pt idx="200">
                  <c:v>9.6438000000000006</c:v>
                </c:pt>
                <c:pt idx="201">
                  <c:v>10.143799999999999</c:v>
                </c:pt>
                <c:pt idx="202">
                  <c:v>10.3438</c:v>
                </c:pt>
                <c:pt idx="203">
                  <c:v>10.143799999999999</c:v>
                </c:pt>
                <c:pt idx="204">
                  <c:v>9.4437999999999995</c:v>
                </c:pt>
                <c:pt idx="205">
                  <c:v>10.043799999999999</c:v>
                </c:pt>
                <c:pt idx="206">
                  <c:v>10.043799999999999</c:v>
                </c:pt>
                <c:pt idx="207">
                  <c:v>10.043799999999999</c:v>
                </c:pt>
                <c:pt idx="208">
                  <c:v>8.8437999999999999</c:v>
                </c:pt>
                <c:pt idx="209">
                  <c:v>8.8437999999999999</c:v>
                </c:pt>
                <c:pt idx="210">
                  <c:v>8.9437999999999995</c:v>
                </c:pt>
                <c:pt idx="211">
                  <c:v>8.8437999999999999</c:v>
                </c:pt>
                <c:pt idx="212">
                  <c:v>9.8437999999999999</c:v>
                </c:pt>
                <c:pt idx="213">
                  <c:v>10.2438</c:v>
                </c:pt>
                <c:pt idx="214">
                  <c:v>10.3438</c:v>
                </c:pt>
                <c:pt idx="215">
                  <c:v>10.4438</c:v>
                </c:pt>
                <c:pt idx="216">
                  <c:v>7.9437999999999995</c:v>
                </c:pt>
                <c:pt idx="217">
                  <c:v>6.5437999999999992</c:v>
                </c:pt>
                <c:pt idx="218">
                  <c:v>6.4437999999999995</c:v>
                </c:pt>
                <c:pt idx="219">
                  <c:v>3.5438000000000001</c:v>
                </c:pt>
                <c:pt idx="220">
                  <c:v>4.0438000000000001</c:v>
                </c:pt>
                <c:pt idx="221">
                  <c:v>4.5438000000000001</c:v>
                </c:pt>
                <c:pt idx="222">
                  <c:v>3.7438000000000002</c:v>
                </c:pt>
                <c:pt idx="223">
                  <c:v>4.7438000000000002</c:v>
                </c:pt>
                <c:pt idx="224">
                  <c:v>4.2438000000000002</c:v>
                </c:pt>
                <c:pt idx="225">
                  <c:v>3.1437999999999997</c:v>
                </c:pt>
                <c:pt idx="226">
                  <c:v>3.6437999999999997</c:v>
                </c:pt>
                <c:pt idx="227">
                  <c:v>2.5438000000000001</c:v>
                </c:pt>
                <c:pt idx="228">
                  <c:v>3.3437999999999999</c:v>
                </c:pt>
                <c:pt idx="229">
                  <c:v>3.2438000000000002</c:v>
                </c:pt>
                <c:pt idx="230">
                  <c:v>3.5438000000000001</c:v>
                </c:pt>
                <c:pt idx="231">
                  <c:v>3.8437999999999999</c:v>
                </c:pt>
                <c:pt idx="232">
                  <c:v>4.2438000000000002</c:v>
                </c:pt>
                <c:pt idx="233">
                  <c:v>3.2438000000000002</c:v>
                </c:pt>
                <c:pt idx="234">
                  <c:v>3.1437999999999997</c:v>
                </c:pt>
                <c:pt idx="235">
                  <c:v>3.3437999999999999</c:v>
                </c:pt>
                <c:pt idx="236">
                  <c:v>3.5438000000000001</c:v>
                </c:pt>
                <c:pt idx="237">
                  <c:v>5.8437999999999999</c:v>
                </c:pt>
                <c:pt idx="238">
                  <c:v>2.8437999999999999</c:v>
                </c:pt>
                <c:pt idx="239">
                  <c:v>2.9438</c:v>
                </c:pt>
                <c:pt idx="240">
                  <c:v>3.0438000000000001</c:v>
                </c:pt>
                <c:pt idx="241">
                  <c:v>3.4438</c:v>
                </c:pt>
                <c:pt idx="242">
                  <c:v>3.4438</c:v>
                </c:pt>
                <c:pt idx="243">
                  <c:v>2.6437999999999997</c:v>
                </c:pt>
                <c:pt idx="244">
                  <c:v>2.1438000000000001</c:v>
                </c:pt>
                <c:pt idx="245">
                  <c:v>2.5438000000000001</c:v>
                </c:pt>
                <c:pt idx="246">
                  <c:v>2.2437999999999998</c:v>
                </c:pt>
                <c:pt idx="247">
                  <c:v>3.6437999999999997</c:v>
                </c:pt>
                <c:pt idx="248">
                  <c:v>2.8437999999999999</c:v>
                </c:pt>
                <c:pt idx="249">
                  <c:v>3.8437999999999999</c:v>
                </c:pt>
                <c:pt idx="250">
                  <c:v>2.4438</c:v>
                </c:pt>
                <c:pt idx="251">
                  <c:v>3.8437999999999999</c:v>
                </c:pt>
                <c:pt idx="252">
                  <c:v>2.4438</c:v>
                </c:pt>
                <c:pt idx="253">
                  <c:v>3.1437999999999997</c:v>
                </c:pt>
                <c:pt idx="254">
                  <c:v>3.5438000000000001</c:v>
                </c:pt>
                <c:pt idx="255">
                  <c:v>2.5438000000000001</c:v>
                </c:pt>
                <c:pt idx="256">
                  <c:v>3.4438</c:v>
                </c:pt>
                <c:pt idx="257">
                  <c:v>3.7438000000000002</c:v>
                </c:pt>
                <c:pt idx="258">
                  <c:v>4.5438000000000001</c:v>
                </c:pt>
                <c:pt idx="259">
                  <c:v>3.0438000000000001</c:v>
                </c:pt>
                <c:pt idx="260">
                  <c:v>2.0438000000000001</c:v>
                </c:pt>
                <c:pt idx="261">
                  <c:v>3.8437999999999999</c:v>
                </c:pt>
                <c:pt idx="262">
                  <c:v>2.1438000000000001</c:v>
                </c:pt>
                <c:pt idx="263">
                  <c:v>4.2438000000000002</c:v>
                </c:pt>
                <c:pt idx="264">
                  <c:v>4.7438000000000002</c:v>
                </c:pt>
                <c:pt idx="265">
                  <c:v>4.4437999999999995</c:v>
                </c:pt>
                <c:pt idx="266">
                  <c:v>5.8437999999999999</c:v>
                </c:pt>
                <c:pt idx="267">
                  <c:v>6.6438000000000006</c:v>
                </c:pt>
                <c:pt idx="268">
                  <c:v>6.1438000000000006</c:v>
                </c:pt>
                <c:pt idx="269">
                  <c:v>5.1438000000000006</c:v>
                </c:pt>
                <c:pt idx="270">
                  <c:v>5.1438000000000006</c:v>
                </c:pt>
                <c:pt idx="271">
                  <c:v>6.5437999999999992</c:v>
                </c:pt>
                <c:pt idx="272">
                  <c:v>5.7438000000000002</c:v>
                </c:pt>
                <c:pt idx="273">
                  <c:v>6.8437999999999999</c:v>
                </c:pt>
                <c:pt idx="274">
                  <c:v>6.3437999999999999</c:v>
                </c:pt>
                <c:pt idx="275">
                  <c:v>5.1438000000000006</c:v>
                </c:pt>
                <c:pt idx="276">
                  <c:v>5.6438000000000006</c:v>
                </c:pt>
                <c:pt idx="277">
                  <c:v>6.5437999999999992</c:v>
                </c:pt>
                <c:pt idx="278">
                  <c:v>5.3437999999999999</c:v>
                </c:pt>
                <c:pt idx="279">
                  <c:v>5.5438000000000001</c:v>
                </c:pt>
                <c:pt idx="280">
                  <c:v>6.8437999999999999</c:v>
                </c:pt>
                <c:pt idx="281">
                  <c:v>7.2438000000000002</c:v>
                </c:pt>
                <c:pt idx="282">
                  <c:v>7.7438000000000002</c:v>
                </c:pt>
                <c:pt idx="283">
                  <c:v>5.6438000000000006</c:v>
                </c:pt>
                <c:pt idx="284">
                  <c:v>4.8437999999999999</c:v>
                </c:pt>
                <c:pt idx="285">
                  <c:v>8.5437999999999992</c:v>
                </c:pt>
                <c:pt idx="286">
                  <c:v>6.9437999999999995</c:v>
                </c:pt>
                <c:pt idx="287">
                  <c:v>8.0437999999999992</c:v>
                </c:pt>
                <c:pt idx="288">
                  <c:v>7.5437999999999992</c:v>
                </c:pt>
                <c:pt idx="289">
                  <c:v>8.5437999999999992</c:v>
                </c:pt>
                <c:pt idx="290">
                  <c:v>6.9437999999999995</c:v>
                </c:pt>
                <c:pt idx="291">
                  <c:v>6.7438000000000002</c:v>
                </c:pt>
                <c:pt idx="292">
                  <c:v>5.9437999999999995</c:v>
                </c:pt>
                <c:pt idx="293">
                  <c:v>4.5438000000000001</c:v>
                </c:pt>
                <c:pt idx="294">
                  <c:v>4.7438000000000002</c:v>
                </c:pt>
                <c:pt idx="295">
                  <c:v>5.6438000000000006</c:v>
                </c:pt>
                <c:pt idx="296">
                  <c:v>7.4437999999999995</c:v>
                </c:pt>
                <c:pt idx="297">
                  <c:v>3.2438000000000002</c:v>
                </c:pt>
                <c:pt idx="298">
                  <c:v>4.5438000000000001</c:v>
                </c:pt>
                <c:pt idx="299">
                  <c:v>4.4437999999999995</c:v>
                </c:pt>
                <c:pt idx="300">
                  <c:v>3.9438</c:v>
                </c:pt>
                <c:pt idx="301">
                  <c:v>6.5437999999999992</c:v>
                </c:pt>
                <c:pt idx="302">
                  <c:v>6.6438000000000006</c:v>
                </c:pt>
                <c:pt idx="303">
                  <c:v>6.6438000000000006</c:v>
                </c:pt>
                <c:pt idx="304">
                  <c:v>4.9437999999999995</c:v>
                </c:pt>
                <c:pt idx="305">
                  <c:v>6.1438000000000006</c:v>
                </c:pt>
                <c:pt idx="306">
                  <c:v>6.5437999999999992</c:v>
                </c:pt>
                <c:pt idx="307">
                  <c:v>3.8437999999999999</c:v>
                </c:pt>
                <c:pt idx="308">
                  <c:v>3.9438</c:v>
                </c:pt>
                <c:pt idx="309">
                  <c:v>3.1437999999999997</c:v>
                </c:pt>
                <c:pt idx="310">
                  <c:v>3.4438</c:v>
                </c:pt>
                <c:pt idx="311">
                  <c:v>4.6438000000000006</c:v>
                </c:pt>
                <c:pt idx="312">
                  <c:v>2.6437999999999997</c:v>
                </c:pt>
                <c:pt idx="313">
                  <c:v>2.4438</c:v>
                </c:pt>
                <c:pt idx="314">
                  <c:v>2.9438</c:v>
                </c:pt>
                <c:pt idx="315">
                  <c:v>3.5438000000000001</c:v>
                </c:pt>
                <c:pt idx="316">
                  <c:v>3.5438000000000001</c:v>
                </c:pt>
                <c:pt idx="317">
                  <c:v>3.0438000000000001</c:v>
                </c:pt>
                <c:pt idx="318">
                  <c:v>2.3437999999999999</c:v>
                </c:pt>
                <c:pt idx="319">
                  <c:v>2.9438</c:v>
                </c:pt>
                <c:pt idx="320">
                  <c:v>4.4437999999999995</c:v>
                </c:pt>
                <c:pt idx="321">
                  <c:v>4.0438000000000001</c:v>
                </c:pt>
                <c:pt idx="322">
                  <c:v>3.6437999999999997</c:v>
                </c:pt>
                <c:pt idx="323">
                  <c:v>3.8437999999999999</c:v>
                </c:pt>
                <c:pt idx="324">
                  <c:v>4.2438000000000002</c:v>
                </c:pt>
                <c:pt idx="325">
                  <c:v>4.9437999999999995</c:v>
                </c:pt>
                <c:pt idx="326">
                  <c:v>3.5438000000000001</c:v>
                </c:pt>
                <c:pt idx="327">
                  <c:v>4.2438000000000002</c:v>
                </c:pt>
                <c:pt idx="328">
                  <c:v>5.0438000000000001</c:v>
                </c:pt>
                <c:pt idx="329">
                  <c:v>5.0438000000000001</c:v>
                </c:pt>
                <c:pt idx="330">
                  <c:v>4.4437999999999995</c:v>
                </c:pt>
                <c:pt idx="331">
                  <c:v>5.0438000000000001</c:v>
                </c:pt>
                <c:pt idx="332">
                  <c:v>5.0438000000000001</c:v>
                </c:pt>
                <c:pt idx="333">
                  <c:v>5.0438000000000001</c:v>
                </c:pt>
                <c:pt idx="334">
                  <c:v>5.5438000000000001</c:v>
                </c:pt>
                <c:pt idx="335">
                  <c:v>5.6438000000000006</c:v>
                </c:pt>
                <c:pt idx="336">
                  <c:v>5.5438000000000001</c:v>
                </c:pt>
                <c:pt idx="337">
                  <c:v>4.2438000000000002</c:v>
                </c:pt>
                <c:pt idx="338">
                  <c:v>3.5438000000000001</c:v>
                </c:pt>
                <c:pt idx="339">
                  <c:v>2.8437999999999999</c:v>
                </c:pt>
                <c:pt idx="340">
                  <c:v>2.0438000000000001</c:v>
                </c:pt>
                <c:pt idx="341">
                  <c:v>2.9438</c:v>
                </c:pt>
                <c:pt idx="342">
                  <c:v>3.3437999999999999</c:v>
                </c:pt>
                <c:pt idx="343">
                  <c:v>5.1438000000000006</c:v>
                </c:pt>
                <c:pt idx="344">
                  <c:v>5.4437999999999995</c:v>
                </c:pt>
                <c:pt idx="345">
                  <c:v>6.1438000000000006</c:v>
                </c:pt>
                <c:pt idx="346">
                  <c:v>6.0437999999999992</c:v>
                </c:pt>
                <c:pt idx="347">
                  <c:v>5.9437999999999995</c:v>
                </c:pt>
                <c:pt idx="348">
                  <c:v>7.6438000000000006</c:v>
                </c:pt>
                <c:pt idx="349">
                  <c:v>7.9437999999999995</c:v>
                </c:pt>
                <c:pt idx="350">
                  <c:v>8.2438000000000002</c:v>
                </c:pt>
                <c:pt idx="351">
                  <c:v>7.8437999999999999</c:v>
                </c:pt>
                <c:pt idx="352">
                  <c:v>8.2438000000000002</c:v>
                </c:pt>
                <c:pt idx="353">
                  <c:v>7.5437999999999992</c:v>
                </c:pt>
                <c:pt idx="354">
                  <c:v>7.0437999999999992</c:v>
                </c:pt>
                <c:pt idx="355">
                  <c:v>6.4437999999999995</c:v>
                </c:pt>
                <c:pt idx="356">
                  <c:v>6.3437999999999999</c:v>
                </c:pt>
                <c:pt idx="357">
                  <c:v>5.8437999999999999</c:v>
                </c:pt>
                <c:pt idx="358">
                  <c:v>5.6438000000000006</c:v>
                </c:pt>
                <c:pt idx="359">
                  <c:v>4.5438000000000001</c:v>
                </c:pt>
                <c:pt idx="360">
                  <c:v>4.8437999999999999</c:v>
                </c:pt>
                <c:pt idx="361">
                  <c:v>4.6438000000000006</c:v>
                </c:pt>
                <c:pt idx="362">
                  <c:v>5.0438000000000001</c:v>
                </c:pt>
                <c:pt idx="363">
                  <c:v>5.3437999999999999</c:v>
                </c:pt>
                <c:pt idx="364">
                  <c:v>5.4437999999999995</c:v>
                </c:pt>
                <c:pt idx="365">
                  <c:v>5.1438000000000006</c:v>
                </c:pt>
                <c:pt idx="366">
                  <c:v>5.6438000000000006</c:v>
                </c:pt>
                <c:pt idx="367">
                  <c:v>6.4437999999999995</c:v>
                </c:pt>
                <c:pt idx="368">
                  <c:v>6.7438000000000002</c:v>
                </c:pt>
                <c:pt idx="369">
                  <c:v>6.2438000000000002</c:v>
                </c:pt>
                <c:pt idx="370">
                  <c:v>6.4437999999999995</c:v>
                </c:pt>
                <c:pt idx="371">
                  <c:v>6.9437999999999995</c:v>
                </c:pt>
                <c:pt idx="372">
                  <c:v>7.6438000000000006</c:v>
                </c:pt>
                <c:pt idx="373">
                  <c:v>7.8437999999999999</c:v>
                </c:pt>
                <c:pt idx="374">
                  <c:v>8.7438000000000002</c:v>
                </c:pt>
                <c:pt idx="375">
                  <c:v>9.7438000000000002</c:v>
                </c:pt>
                <c:pt idx="376">
                  <c:v>9.0437999999999992</c:v>
                </c:pt>
                <c:pt idx="377">
                  <c:v>9.6438000000000006</c:v>
                </c:pt>
                <c:pt idx="378">
                  <c:v>11.4438</c:v>
                </c:pt>
                <c:pt idx="379">
                  <c:v>10.2438</c:v>
                </c:pt>
                <c:pt idx="380">
                  <c:v>11.2438</c:v>
                </c:pt>
                <c:pt idx="381">
                  <c:v>11.9438</c:v>
                </c:pt>
                <c:pt idx="382">
                  <c:v>11.7438</c:v>
                </c:pt>
                <c:pt idx="383">
                  <c:v>11.8438</c:v>
                </c:pt>
                <c:pt idx="384">
                  <c:v>4.7438000000000002</c:v>
                </c:pt>
                <c:pt idx="385">
                  <c:v>4.9437999999999995</c:v>
                </c:pt>
                <c:pt idx="386">
                  <c:v>5.7438000000000002</c:v>
                </c:pt>
                <c:pt idx="387">
                  <c:v>6.8437999999999999</c:v>
                </c:pt>
                <c:pt idx="388">
                  <c:v>6.6438000000000006</c:v>
                </c:pt>
                <c:pt idx="389">
                  <c:v>5.0438000000000001</c:v>
                </c:pt>
                <c:pt idx="390">
                  <c:v>4.9437999999999995</c:v>
                </c:pt>
                <c:pt idx="391">
                  <c:v>5.2438000000000002</c:v>
                </c:pt>
                <c:pt idx="392">
                  <c:v>4.0438000000000001</c:v>
                </c:pt>
                <c:pt idx="393">
                  <c:v>3.7438000000000002</c:v>
                </c:pt>
                <c:pt idx="394">
                  <c:v>4.4437999999999995</c:v>
                </c:pt>
                <c:pt idx="395">
                  <c:v>4.3437999999999999</c:v>
                </c:pt>
                <c:pt idx="396">
                  <c:v>3.6437999999999997</c:v>
                </c:pt>
                <c:pt idx="397">
                  <c:v>3.5438000000000001</c:v>
                </c:pt>
                <c:pt idx="398">
                  <c:v>3.7438000000000002</c:v>
                </c:pt>
                <c:pt idx="399">
                  <c:v>4.6438000000000006</c:v>
                </c:pt>
                <c:pt idx="400">
                  <c:v>5.2438000000000002</c:v>
                </c:pt>
                <c:pt idx="401">
                  <c:v>4.5438000000000001</c:v>
                </c:pt>
                <c:pt idx="402">
                  <c:v>4.5438000000000001</c:v>
                </c:pt>
                <c:pt idx="403">
                  <c:v>4.7438000000000002</c:v>
                </c:pt>
                <c:pt idx="404">
                  <c:v>4.2438000000000002</c:v>
                </c:pt>
                <c:pt idx="405">
                  <c:v>4.1438000000000006</c:v>
                </c:pt>
                <c:pt idx="406">
                  <c:v>4.5438000000000001</c:v>
                </c:pt>
                <c:pt idx="407">
                  <c:v>3.9438</c:v>
                </c:pt>
                <c:pt idx="408">
                  <c:v>2.9438</c:v>
                </c:pt>
                <c:pt idx="409">
                  <c:v>3.8437999999999999</c:v>
                </c:pt>
                <c:pt idx="410">
                  <c:v>3.2438000000000002</c:v>
                </c:pt>
                <c:pt idx="411">
                  <c:v>3.2438000000000002</c:v>
                </c:pt>
                <c:pt idx="412">
                  <c:v>3.5438000000000001</c:v>
                </c:pt>
                <c:pt idx="413">
                  <c:v>4.1438000000000006</c:v>
                </c:pt>
                <c:pt idx="414">
                  <c:v>4.4437999999999995</c:v>
                </c:pt>
                <c:pt idx="415">
                  <c:v>5.0438000000000001</c:v>
                </c:pt>
                <c:pt idx="416">
                  <c:v>5.5438000000000001</c:v>
                </c:pt>
                <c:pt idx="417">
                  <c:v>5.9437999999999995</c:v>
                </c:pt>
                <c:pt idx="418">
                  <c:v>5.2438000000000002</c:v>
                </c:pt>
                <c:pt idx="419">
                  <c:v>4.8437999999999999</c:v>
                </c:pt>
                <c:pt idx="420">
                  <c:v>5.2438000000000002</c:v>
                </c:pt>
                <c:pt idx="421">
                  <c:v>6.0437999999999992</c:v>
                </c:pt>
                <c:pt idx="422">
                  <c:v>5.5438000000000001</c:v>
                </c:pt>
                <c:pt idx="423">
                  <c:v>7.1438000000000006</c:v>
                </c:pt>
                <c:pt idx="424">
                  <c:v>7.3437999999999999</c:v>
                </c:pt>
                <c:pt idx="425">
                  <c:v>7.4437999999999995</c:v>
                </c:pt>
                <c:pt idx="426">
                  <c:v>7.4437999999999995</c:v>
                </c:pt>
                <c:pt idx="427">
                  <c:v>7.6438000000000006</c:v>
                </c:pt>
                <c:pt idx="428">
                  <c:v>8.4437999999999995</c:v>
                </c:pt>
                <c:pt idx="429">
                  <c:v>8.1438000000000006</c:v>
                </c:pt>
                <c:pt idx="430">
                  <c:v>9.1438000000000006</c:v>
                </c:pt>
                <c:pt idx="431">
                  <c:v>8.7438000000000002</c:v>
                </c:pt>
                <c:pt idx="432">
                  <c:v>8.7438000000000002</c:v>
                </c:pt>
                <c:pt idx="433">
                  <c:v>9.9437999999999995</c:v>
                </c:pt>
                <c:pt idx="434">
                  <c:v>10.3438</c:v>
                </c:pt>
                <c:pt idx="435">
                  <c:v>12.043799999999999</c:v>
                </c:pt>
                <c:pt idx="436">
                  <c:v>8.2438000000000002</c:v>
                </c:pt>
                <c:pt idx="437">
                  <c:v>6.3437999999999999</c:v>
                </c:pt>
                <c:pt idx="438">
                  <c:v>7.9437999999999995</c:v>
                </c:pt>
                <c:pt idx="439">
                  <c:v>7.0437999999999992</c:v>
                </c:pt>
                <c:pt idx="440">
                  <c:v>5.2438000000000002</c:v>
                </c:pt>
                <c:pt idx="441">
                  <c:v>7.7438000000000002</c:v>
                </c:pt>
                <c:pt idx="442">
                  <c:v>5.4437999999999995</c:v>
                </c:pt>
                <c:pt idx="443">
                  <c:v>5.3437999999999999</c:v>
                </c:pt>
                <c:pt idx="444">
                  <c:v>8.4437999999999995</c:v>
                </c:pt>
                <c:pt idx="445">
                  <c:v>10.043799999999999</c:v>
                </c:pt>
                <c:pt idx="446">
                  <c:v>10.7438</c:v>
                </c:pt>
                <c:pt idx="447">
                  <c:v>10.4438</c:v>
                </c:pt>
                <c:pt idx="448">
                  <c:v>7.1438000000000006</c:v>
                </c:pt>
                <c:pt idx="449">
                  <c:v>6.7438000000000002</c:v>
                </c:pt>
                <c:pt idx="450">
                  <c:v>5.6438000000000006</c:v>
                </c:pt>
                <c:pt idx="451">
                  <c:v>5.0438000000000001</c:v>
                </c:pt>
                <c:pt idx="452">
                  <c:v>6.5437999999999992</c:v>
                </c:pt>
                <c:pt idx="453">
                  <c:v>5.4437999999999995</c:v>
                </c:pt>
                <c:pt idx="454">
                  <c:v>6.6438000000000006</c:v>
                </c:pt>
                <c:pt idx="455">
                  <c:v>5.4437999999999995</c:v>
                </c:pt>
                <c:pt idx="456">
                  <c:v>4.0438000000000001</c:v>
                </c:pt>
                <c:pt idx="457">
                  <c:v>5.2438000000000002</c:v>
                </c:pt>
                <c:pt idx="458">
                  <c:v>7.2438000000000002</c:v>
                </c:pt>
                <c:pt idx="459">
                  <c:v>6.2438000000000002</c:v>
                </c:pt>
                <c:pt idx="460">
                  <c:v>4.7438000000000002</c:v>
                </c:pt>
                <c:pt idx="461">
                  <c:v>5.1438000000000006</c:v>
                </c:pt>
                <c:pt idx="462">
                  <c:v>8.0437999999999992</c:v>
                </c:pt>
                <c:pt idx="463">
                  <c:v>9.9437999999999995</c:v>
                </c:pt>
                <c:pt idx="464">
                  <c:v>9.3437999999999999</c:v>
                </c:pt>
                <c:pt idx="465">
                  <c:v>7.7438000000000002</c:v>
                </c:pt>
                <c:pt idx="466">
                  <c:v>7.8437999999999999</c:v>
                </c:pt>
                <c:pt idx="467">
                  <c:v>8.9437999999999995</c:v>
                </c:pt>
                <c:pt idx="468">
                  <c:v>9.7438000000000002</c:v>
                </c:pt>
                <c:pt idx="469">
                  <c:v>8.9437999999999995</c:v>
                </c:pt>
                <c:pt idx="470">
                  <c:v>8.2438000000000002</c:v>
                </c:pt>
                <c:pt idx="471">
                  <c:v>9.1438000000000006</c:v>
                </c:pt>
                <c:pt idx="472">
                  <c:v>8.6438000000000006</c:v>
                </c:pt>
                <c:pt idx="473">
                  <c:v>8.4437999999999995</c:v>
                </c:pt>
                <c:pt idx="474">
                  <c:v>8.6438000000000006</c:v>
                </c:pt>
                <c:pt idx="475">
                  <c:v>8.8437999999999999</c:v>
                </c:pt>
                <c:pt idx="476">
                  <c:v>9.6438000000000006</c:v>
                </c:pt>
                <c:pt idx="477">
                  <c:v>7.8437999999999999</c:v>
                </c:pt>
                <c:pt idx="478">
                  <c:v>6.8437999999999999</c:v>
                </c:pt>
                <c:pt idx="479">
                  <c:v>6.0437999999999992</c:v>
                </c:pt>
                <c:pt idx="480">
                  <c:v>6.6438000000000006</c:v>
                </c:pt>
                <c:pt idx="481">
                  <c:v>6.6438000000000006</c:v>
                </c:pt>
                <c:pt idx="482">
                  <c:v>7.4437999999999995</c:v>
                </c:pt>
                <c:pt idx="483">
                  <c:v>8.6438000000000006</c:v>
                </c:pt>
                <c:pt idx="484">
                  <c:v>9.0437999999999992</c:v>
                </c:pt>
                <c:pt idx="485">
                  <c:v>10.3438</c:v>
                </c:pt>
                <c:pt idx="486">
                  <c:v>11.4438</c:v>
                </c:pt>
                <c:pt idx="487">
                  <c:v>11.9438</c:v>
                </c:pt>
                <c:pt idx="488">
                  <c:v>14.7438</c:v>
                </c:pt>
                <c:pt idx="489">
                  <c:v>16.2438</c:v>
                </c:pt>
                <c:pt idx="490">
                  <c:v>17.043800000000001</c:v>
                </c:pt>
                <c:pt idx="491">
                  <c:v>16.643799999999999</c:v>
                </c:pt>
                <c:pt idx="492">
                  <c:v>8.3437999999999999</c:v>
                </c:pt>
                <c:pt idx="493">
                  <c:v>7.8437999999999999</c:v>
                </c:pt>
                <c:pt idx="494">
                  <c:v>8.9437999999999995</c:v>
                </c:pt>
                <c:pt idx="495">
                  <c:v>9.7438000000000002</c:v>
                </c:pt>
                <c:pt idx="496">
                  <c:v>8.5437999999999992</c:v>
                </c:pt>
                <c:pt idx="497">
                  <c:v>7.4437999999999995</c:v>
                </c:pt>
                <c:pt idx="498">
                  <c:v>8.9437999999999995</c:v>
                </c:pt>
                <c:pt idx="499">
                  <c:v>7.6438000000000006</c:v>
                </c:pt>
                <c:pt idx="500">
                  <c:v>8.9437999999999995</c:v>
                </c:pt>
                <c:pt idx="501">
                  <c:v>7.9437999999999995</c:v>
                </c:pt>
                <c:pt idx="502">
                  <c:v>8.6438000000000006</c:v>
                </c:pt>
                <c:pt idx="503">
                  <c:v>5.2438000000000002</c:v>
                </c:pt>
                <c:pt idx="504">
                  <c:v>4.7438000000000002</c:v>
                </c:pt>
                <c:pt idx="505">
                  <c:v>3.3437999999999999</c:v>
                </c:pt>
                <c:pt idx="506">
                  <c:v>4.5438000000000001</c:v>
                </c:pt>
                <c:pt idx="507">
                  <c:v>5.8437999999999999</c:v>
                </c:pt>
                <c:pt idx="508">
                  <c:v>3.3437999999999999</c:v>
                </c:pt>
                <c:pt idx="509">
                  <c:v>6.9437999999999995</c:v>
                </c:pt>
                <c:pt idx="510">
                  <c:v>5.0438000000000001</c:v>
                </c:pt>
                <c:pt idx="511">
                  <c:v>5.9437999999999995</c:v>
                </c:pt>
                <c:pt idx="512">
                  <c:v>5.7438000000000002</c:v>
                </c:pt>
                <c:pt idx="513">
                  <c:v>5.3437999999999999</c:v>
                </c:pt>
                <c:pt idx="514">
                  <c:v>4.8437999999999999</c:v>
                </c:pt>
                <c:pt idx="515">
                  <c:v>3.8437999999999999</c:v>
                </c:pt>
                <c:pt idx="516">
                  <c:v>3.9438</c:v>
                </c:pt>
                <c:pt idx="517">
                  <c:v>3.5438000000000001</c:v>
                </c:pt>
                <c:pt idx="518">
                  <c:v>3.9438</c:v>
                </c:pt>
                <c:pt idx="519">
                  <c:v>3.9438</c:v>
                </c:pt>
                <c:pt idx="520">
                  <c:v>2.6437999999999997</c:v>
                </c:pt>
                <c:pt idx="521">
                  <c:v>3.2438000000000002</c:v>
                </c:pt>
                <c:pt idx="522">
                  <c:v>3.6437999999999997</c:v>
                </c:pt>
                <c:pt idx="523">
                  <c:v>5.6438000000000006</c:v>
                </c:pt>
                <c:pt idx="524">
                  <c:v>6.9437999999999995</c:v>
                </c:pt>
                <c:pt idx="525">
                  <c:v>8.4437999999999995</c:v>
                </c:pt>
                <c:pt idx="526">
                  <c:v>8.7438000000000002</c:v>
                </c:pt>
                <c:pt idx="527">
                  <c:v>8.0437999999999992</c:v>
                </c:pt>
                <c:pt idx="528">
                  <c:v>8.0437999999999992</c:v>
                </c:pt>
                <c:pt idx="529">
                  <c:v>8.2438000000000002</c:v>
                </c:pt>
                <c:pt idx="530">
                  <c:v>6.8437999999999999</c:v>
                </c:pt>
                <c:pt idx="531">
                  <c:v>7.1438000000000006</c:v>
                </c:pt>
                <c:pt idx="532">
                  <c:v>6.4437999999999995</c:v>
                </c:pt>
                <c:pt idx="533">
                  <c:v>6.4437999999999995</c:v>
                </c:pt>
                <c:pt idx="534">
                  <c:v>7.2438000000000002</c:v>
                </c:pt>
                <c:pt idx="535">
                  <c:v>6.2438000000000002</c:v>
                </c:pt>
                <c:pt idx="536">
                  <c:v>5.8437999999999999</c:v>
                </c:pt>
                <c:pt idx="537">
                  <c:v>5.4437999999999995</c:v>
                </c:pt>
                <c:pt idx="538">
                  <c:v>5.0438000000000001</c:v>
                </c:pt>
                <c:pt idx="539">
                  <c:v>4.1438000000000006</c:v>
                </c:pt>
                <c:pt idx="540">
                  <c:v>5.2438000000000002</c:v>
                </c:pt>
                <c:pt idx="541">
                  <c:v>4.1438000000000006</c:v>
                </c:pt>
                <c:pt idx="542">
                  <c:v>3.8437999999999999</c:v>
                </c:pt>
                <c:pt idx="543">
                  <c:v>2.1438000000000001</c:v>
                </c:pt>
                <c:pt idx="544">
                  <c:v>3.0438000000000001</c:v>
                </c:pt>
                <c:pt idx="545">
                  <c:v>3.1437999999999997</c:v>
                </c:pt>
                <c:pt idx="546">
                  <c:v>3.1437999999999997</c:v>
                </c:pt>
                <c:pt idx="547">
                  <c:v>2.9438</c:v>
                </c:pt>
                <c:pt idx="548">
                  <c:v>4.3437999999999999</c:v>
                </c:pt>
                <c:pt idx="549">
                  <c:v>5.9437999999999995</c:v>
                </c:pt>
                <c:pt idx="550">
                  <c:v>5.9437999999999995</c:v>
                </c:pt>
                <c:pt idx="551">
                  <c:v>4.8437999999999999</c:v>
                </c:pt>
                <c:pt idx="552">
                  <c:v>4.0438000000000001</c:v>
                </c:pt>
                <c:pt idx="553">
                  <c:v>5.4437999999999995</c:v>
                </c:pt>
                <c:pt idx="554">
                  <c:v>5.5438000000000001</c:v>
                </c:pt>
                <c:pt idx="555">
                  <c:v>5.2438000000000002</c:v>
                </c:pt>
                <c:pt idx="556">
                  <c:v>6.1438000000000006</c:v>
                </c:pt>
                <c:pt idx="557">
                  <c:v>5.6438000000000006</c:v>
                </c:pt>
                <c:pt idx="558">
                  <c:v>5.8437999999999999</c:v>
                </c:pt>
                <c:pt idx="559">
                  <c:v>6.6438000000000006</c:v>
                </c:pt>
                <c:pt idx="560">
                  <c:v>3.6437999999999997</c:v>
                </c:pt>
                <c:pt idx="561">
                  <c:v>3.5438000000000001</c:v>
                </c:pt>
                <c:pt idx="562">
                  <c:v>4.7438000000000002</c:v>
                </c:pt>
                <c:pt idx="563">
                  <c:v>5.4437999999999995</c:v>
                </c:pt>
                <c:pt idx="564">
                  <c:v>5.1438000000000006</c:v>
                </c:pt>
                <c:pt idx="565">
                  <c:v>4.1438000000000006</c:v>
                </c:pt>
                <c:pt idx="566">
                  <c:v>2.9438</c:v>
                </c:pt>
                <c:pt idx="567">
                  <c:v>3.3437999999999999</c:v>
                </c:pt>
                <c:pt idx="568">
                  <c:v>3.2438000000000002</c:v>
                </c:pt>
                <c:pt idx="569">
                  <c:v>4.0438000000000001</c:v>
                </c:pt>
                <c:pt idx="570">
                  <c:v>4.5438000000000001</c:v>
                </c:pt>
                <c:pt idx="571">
                  <c:v>3.8437999999999999</c:v>
                </c:pt>
                <c:pt idx="572">
                  <c:v>4.1438000000000006</c:v>
                </c:pt>
                <c:pt idx="573">
                  <c:v>4.7438000000000002</c:v>
                </c:pt>
                <c:pt idx="574">
                  <c:v>3.2438000000000002</c:v>
                </c:pt>
                <c:pt idx="575">
                  <c:v>2.8437999999999999</c:v>
                </c:pt>
                <c:pt idx="576">
                  <c:v>3.9438</c:v>
                </c:pt>
                <c:pt idx="577">
                  <c:v>3.0438000000000001</c:v>
                </c:pt>
                <c:pt idx="578">
                  <c:v>2.9438</c:v>
                </c:pt>
                <c:pt idx="579">
                  <c:v>3.1437999999999997</c:v>
                </c:pt>
                <c:pt idx="580">
                  <c:v>3.3437999999999999</c:v>
                </c:pt>
                <c:pt idx="581">
                  <c:v>2.8437999999999999</c:v>
                </c:pt>
                <c:pt idx="582">
                  <c:v>2.6437999999999997</c:v>
                </c:pt>
                <c:pt idx="583">
                  <c:v>3.6437999999999997</c:v>
                </c:pt>
                <c:pt idx="584">
                  <c:v>3.6437999999999997</c:v>
                </c:pt>
                <c:pt idx="585">
                  <c:v>3.4438</c:v>
                </c:pt>
                <c:pt idx="586">
                  <c:v>2.6437999999999997</c:v>
                </c:pt>
                <c:pt idx="587">
                  <c:v>2.9438</c:v>
                </c:pt>
                <c:pt idx="588">
                  <c:v>3.7438000000000002</c:v>
                </c:pt>
                <c:pt idx="589">
                  <c:v>4.7438000000000002</c:v>
                </c:pt>
                <c:pt idx="590">
                  <c:v>5.0438000000000001</c:v>
                </c:pt>
                <c:pt idx="591">
                  <c:v>4.9437999999999995</c:v>
                </c:pt>
                <c:pt idx="592">
                  <c:v>6.2438000000000002</c:v>
                </c:pt>
                <c:pt idx="593">
                  <c:v>5.6438000000000006</c:v>
                </c:pt>
                <c:pt idx="594">
                  <c:v>4.6438000000000006</c:v>
                </c:pt>
                <c:pt idx="595">
                  <c:v>5.9437999999999995</c:v>
                </c:pt>
                <c:pt idx="596">
                  <c:v>4.3437999999999999</c:v>
                </c:pt>
                <c:pt idx="597">
                  <c:v>4.3437999999999999</c:v>
                </c:pt>
                <c:pt idx="598">
                  <c:v>3.8437999999999999</c:v>
                </c:pt>
                <c:pt idx="599">
                  <c:v>4.9437999999999995</c:v>
                </c:pt>
                <c:pt idx="600">
                  <c:v>4.2438000000000002</c:v>
                </c:pt>
                <c:pt idx="601">
                  <c:v>5.4437999999999995</c:v>
                </c:pt>
                <c:pt idx="602">
                  <c:v>5.4437999999999995</c:v>
                </c:pt>
                <c:pt idx="603">
                  <c:v>5.5438000000000001</c:v>
                </c:pt>
                <c:pt idx="604">
                  <c:v>5.4437999999999995</c:v>
                </c:pt>
                <c:pt idx="605">
                  <c:v>7.0437999999999992</c:v>
                </c:pt>
                <c:pt idx="606">
                  <c:v>7.2438000000000002</c:v>
                </c:pt>
                <c:pt idx="607">
                  <c:v>7.8437999999999999</c:v>
                </c:pt>
                <c:pt idx="608">
                  <c:v>8.3437999999999999</c:v>
                </c:pt>
                <c:pt idx="609">
                  <c:v>8.1438000000000006</c:v>
                </c:pt>
                <c:pt idx="610">
                  <c:v>9.5437999999999992</c:v>
                </c:pt>
                <c:pt idx="611">
                  <c:v>9.2438000000000002</c:v>
                </c:pt>
                <c:pt idx="612">
                  <c:v>11.3438</c:v>
                </c:pt>
                <c:pt idx="613">
                  <c:v>10.643799999999999</c:v>
                </c:pt>
                <c:pt idx="614">
                  <c:v>11.143799999999999</c:v>
                </c:pt>
                <c:pt idx="615">
                  <c:v>11.043799999999999</c:v>
                </c:pt>
                <c:pt idx="616">
                  <c:v>11.2438</c:v>
                </c:pt>
                <c:pt idx="617">
                  <c:v>12.043799999999999</c:v>
                </c:pt>
                <c:pt idx="618">
                  <c:v>9.9437999999999995</c:v>
                </c:pt>
                <c:pt idx="619">
                  <c:v>9.3437999999999999</c:v>
                </c:pt>
                <c:pt idx="620">
                  <c:v>11.4438</c:v>
                </c:pt>
                <c:pt idx="621">
                  <c:v>9.9437999999999995</c:v>
                </c:pt>
                <c:pt idx="622">
                  <c:v>10.543799999999999</c:v>
                </c:pt>
                <c:pt idx="623">
                  <c:v>9.0437999999999992</c:v>
                </c:pt>
                <c:pt idx="624">
                  <c:v>10.543799999999999</c:v>
                </c:pt>
                <c:pt idx="625">
                  <c:v>10.2438</c:v>
                </c:pt>
                <c:pt idx="626">
                  <c:v>9.9437999999999995</c:v>
                </c:pt>
                <c:pt idx="627">
                  <c:v>9.1438000000000006</c:v>
                </c:pt>
                <c:pt idx="628">
                  <c:v>7.3437999999999999</c:v>
                </c:pt>
                <c:pt idx="629">
                  <c:v>7.0437999999999992</c:v>
                </c:pt>
                <c:pt idx="630">
                  <c:v>7.0437999999999992</c:v>
                </c:pt>
                <c:pt idx="631">
                  <c:v>6.3437999999999999</c:v>
                </c:pt>
                <c:pt idx="632">
                  <c:v>4.5438000000000001</c:v>
                </c:pt>
                <c:pt idx="633">
                  <c:v>4.2438000000000002</c:v>
                </c:pt>
                <c:pt idx="634">
                  <c:v>4.2438000000000002</c:v>
                </c:pt>
                <c:pt idx="635">
                  <c:v>3.3437999999999999</c:v>
                </c:pt>
                <c:pt idx="636">
                  <c:v>4.6438000000000006</c:v>
                </c:pt>
                <c:pt idx="637">
                  <c:v>6.3437999999999999</c:v>
                </c:pt>
                <c:pt idx="638">
                  <c:v>7.7438000000000002</c:v>
                </c:pt>
                <c:pt idx="639">
                  <c:v>6.9437999999999995</c:v>
                </c:pt>
                <c:pt idx="640">
                  <c:v>5.8437999999999999</c:v>
                </c:pt>
                <c:pt idx="641">
                  <c:v>7.0437999999999992</c:v>
                </c:pt>
                <c:pt idx="642">
                  <c:v>5.8437999999999999</c:v>
                </c:pt>
                <c:pt idx="643">
                  <c:v>8.5437999999999992</c:v>
                </c:pt>
                <c:pt idx="644">
                  <c:v>9.2438000000000002</c:v>
                </c:pt>
                <c:pt idx="645">
                  <c:v>10.643799999999999</c:v>
                </c:pt>
                <c:pt idx="646">
                  <c:v>10.9438</c:v>
                </c:pt>
                <c:pt idx="647">
                  <c:v>11.543799999999999</c:v>
                </c:pt>
                <c:pt idx="648">
                  <c:v>11.8438</c:v>
                </c:pt>
                <c:pt idx="649">
                  <c:v>11.9438</c:v>
                </c:pt>
                <c:pt idx="650">
                  <c:v>12.043799999999999</c:v>
                </c:pt>
                <c:pt idx="651">
                  <c:v>11.143799999999999</c:v>
                </c:pt>
                <c:pt idx="652">
                  <c:v>9.8437999999999999</c:v>
                </c:pt>
                <c:pt idx="653">
                  <c:v>7.2438000000000002</c:v>
                </c:pt>
                <c:pt idx="654">
                  <c:v>3.0438000000000001</c:v>
                </c:pt>
                <c:pt idx="655">
                  <c:v>3.0438000000000001</c:v>
                </c:pt>
                <c:pt idx="656">
                  <c:v>4.3437999999999999</c:v>
                </c:pt>
                <c:pt idx="657">
                  <c:v>4.0438000000000001</c:v>
                </c:pt>
                <c:pt idx="658">
                  <c:v>4.0438000000000001</c:v>
                </c:pt>
                <c:pt idx="659">
                  <c:v>3.5438000000000001</c:v>
                </c:pt>
                <c:pt idx="660">
                  <c:v>3.5438000000000001</c:v>
                </c:pt>
                <c:pt idx="661">
                  <c:v>3.7438000000000002</c:v>
                </c:pt>
                <c:pt idx="662">
                  <c:v>3.6437999999999997</c:v>
                </c:pt>
                <c:pt idx="663">
                  <c:v>3.8437999999999999</c:v>
                </c:pt>
                <c:pt idx="664">
                  <c:v>3.7438000000000002</c:v>
                </c:pt>
                <c:pt idx="665">
                  <c:v>5.0438000000000001</c:v>
                </c:pt>
                <c:pt idx="666">
                  <c:v>4.7438000000000002</c:v>
                </c:pt>
                <c:pt idx="667">
                  <c:v>5.9437999999999995</c:v>
                </c:pt>
                <c:pt idx="668">
                  <c:v>6.9437999999999995</c:v>
                </c:pt>
                <c:pt idx="669">
                  <c:v>6.7438000000000002</c:v>
                </c:pt>
                <c:pt idx="670">
                  <c:v>6.6438000000000006</c:v>
                </c:pt>
                <c:pt idx="671">
                  <c:v>5.7438000000000002</c:v>
                </c:pt>
                <c:pt idx="672">
                  <c:v>6.0437999999999992</c:v>
                </c:pt>
                <c:pt idx="673">
                  <c:v>5.3437999999999999</c:v>
                </c:pt>
                <c:pt idx="674">
                  <c:v>7.7438000000000002</c:v>
                </c:pt>
                <c:pt idx="675">
                  <c:v>7.6438000000000006</c:v>
                </c:pt>
                <c:pt idx="676">
                  <c:v>7.4437999999999995</c:v>
                </c:pt>
                <c:pt idx="677">
                  <c:v>7.2438000000000002</c:v>
                </c:pt>
                <c:pt idx="678">
                  <c:v>7.8437999999999999</c:v>
                </c:pt>
                <c:pt idx="679">
                  <c:v>7.4437999999999995</c:v>
                </c:pt>
                <c:pt idx="680">
                  <c:v>8.0437999999999992</c:v>
                </c:pt>
                <c:pt idx="681">
                  <c:v>8.5437999999999992</c:v>
                </c:pt>
                <c:pt idx="682">
                  <c:v>8.3437999999999999</c:v>
                </c:pt>
                <c:pt idx="683">
                  <c:v>8.2438000000000002</c:v>
                </c:pt>
                <c:pt idx="684">
                  <c:v>7.8437999999999999</c:v>
                </c:pt>
                <c:pt idx="685">
                  <c:v>7.9437999999999995</c:v>
                </c:pt>
                <c:pt idx="686">
                  <c:v>8.1438000000000006</c:v>
                </c:pt>
                <c:pt idx="687">
                  <c:v>7.3437999999999999</c:v>
                </c:pt>
                <c:pt idx="688">
                  <c:v>6.4437999999999995</c:v>
                </c:pt>
                <c:pt idx="689">
                  <c:v>6.3437999999999999</c:v>
                </c:pt>
                <c:pt idx="690">
                  <c:v>6.6438000000000006</c:v>
                </c:pt>
                <c:pt idx="691">
                  <c:v>6.6438000000000006</c:v>
                </c:pt>
                <c:pt idx="692">
                  <c:v>7.0437999999999992</c:v>
                </c:pt>
                <c:pt idx="693">
                  <c:v>6.5437999999999992</c:v>
                </c:pt>
                <c:pt idx="694">
                  <c:v>6.8437999999999999</c:v>
                </c:pt>
                <c:pt idx="695">
                  <c:v>7.3437999999999999</c:v>
                </c:pt>
                <c:pt idx="696">
                  <c:v>5.9437999999999995</c:v>
                </c:pt>
                <c:pt idx="697">
                  <c:v>5.0438000000000001</c:v>
                </c:pt>
                <c:pt idx="698">
                  <c:v>3.9438</c:v>
                </c:pt>
                <c:pt idx="699">
                  <c:v>3.4438</c:v>
                </c:pt>
                <c:pt idx="700">
                  <c:v>4.2438000000000002</c:v>
                </c:pt>
                <c:pt idx="701">
                  <c:v>5.4437999999999995</c:v>
                </c:pt>
                <c:pt idx="702">
                  <c:v>6.2438000000000002</c:v>
                </c:pt>
                <c:pt idx="703">
                  <c:v>6.6438000000000006</c:v>
                </c:pt>
                <c:pt idx="704">
                  <c:v>6.3437999999999999</c:v>
                </c:pt>
                <c:pt idx="705">
                  <c:v>7.1438000000000006</c:v>
                </c:pt>
                <c:pt idx="706">
                  <c:v>5.8437999999999999</c:v>
                </c:pt>
                <c:pt idx="707">
                  <c:v>6.9437999999999995</c:v>
                </c:pt>
                <c:pt idx="708">
                  <c:v>8.0437999999999992</c:v>
                </c:pt>
                <c:pt idx="709">
                  <c:v>10.2438</c:v>
                </c:pt>
                <c:pt idx="710">
                  <c:v>11.043799999999999</c:v>
                </c:pt>
                <c:pt idx="711">
                  <c:v>11.7438</c:v>
                </c:pt>
                <c:pt idx="712">
                  <c:v>9.9437999999999995</c:v>
                </c:pt>
                <c:pt idx="713">
                  <c:v>8.9437999999999995</c:v>
                </c:pt>
                <c:pt idx="714">
                  <c:v>8.3437999999999999</c:v>
                </c:pt>
                <c:pt idx="715">
                  <c:v>7.9437999999999995</c:v>
                </c:pt>
                <c:pt idx="716">
                  <c:v>8.1438000000000006</c:v>
                </c:pt>
                <c:pt idx="717">
                  <c:v>8.6438000000000006</c:v>
                </c:pt>
                <c:pt idx="718">
                  <c:v>8.5437999999999992</c:v>
                </c:pt>
                <c:pt idx="719">
                  <c:v>9.1438000000000006</c:v>
                </c:pt>
                <c:pt idx="720">
                  <c:v>9.4437999999999995</c:v>
                </c:pt>
                <c:pt idx="721">
                  <c:v>10.2438</c:v>
                </c:pt>
                <c:pt idx="722">
                  <c:v>10.643799999999999</c:v>
                </c:pt>
                <c:pt idx="723">
                  <c:v>10.543799999999999</c:v>
                </c:pt>
                <c:pt idx="724">
                  <c:v>9.2438000000000002</c:v>
                </c:pt>
                <c:pt idx="725">
                  <c:v>9.9437999999999995</c:v>
                </c:pt>
                <c:pt idx="726">
                  <c:v>10.4438</c:v>
                </c:pt>
                <c:pt idx="727">
                  <c:v>11.043799999999999</c:v>
                </c:pt>
                <c:pt idx="728">
                  <c:v>11.7438</c:v>
                </c:pt>
                <c:pt idx="729">
                  <c:v>11.543799999999999</c:v>
                </c:pt>
                <c:pt idx="730">
                  <c:v>10.9438</c:v>
                </c:pt>
                <c:pt idx="731">
                  <c:v>10.7438</c:v>
                </c:pt>
                <c:pt idx="732">
                  <c:v>9.8437999999999999</c:v>
                </c:pt>
                <c:pt idx="733">
                  <c:v>9.1438000000000006</c:v>
                </c:pt>
                <c:pt idx="734">
                  <c:v>8.3437999999999999</c:v>
                </c:pt>
                <c:pt idx="735">
                  <c:v>6.6438000000000006</c:v>
                </c:pt>
                <c:pt idx="736">
                  <c:v>6.0437999999999992</c:v>
                </c:pt>
                <c:pt idx="737">
                  <c:v>8.6438000000000006</c:v>
                </c:pt>
                <c:pt idx="738">
                  <c:v>9.0437999999999992</c:v>
                </c:pt>
                <c:pt idx="739">
                  <c:v>9.6438000000000006</c:v>
                </c:pt>
                <c:pt idx="740">
                  <c:v>9.4437999999999995</c:v>
                </c:pt>
                <c:pt idx="741">
                  <c:v>10.7438</c:v>
                </c:pt>
                <c:pt idx="742">
                  <c:v>8.9437999999999995</c:v>
                </c:pt>
                <c:pt idx="743">
                  <c:v>10.8438</c:v>
                </c:pt>
                <c:pt idx="744">
                  <c:v>10.643799999999999</c:v>
                </c:pt>
                <c:pt idx="745">
                  <c:v>7.4437999999999995</c:v>
                </c:pt>
                <c:pt idx="746">
                  <c:v>9.4437999999999995</c:v>
                </c:pt>
                <c:pt idx="747">
                  <c:v>12.4438</c:v>
                </c:pt>
                <c:pt idx="748">
                  <c:v>6.1438000000000006</c:v>
                </c:pt>
                <c:pt idx="749">
                  <c:v>8.1438000000000006</c:v>
                </c:pt>
                <c:pt idx="750">
                  <c:v>8.5437999999999992</c:v>
                </c:pt>
                <c:pt idx="751">
                  <c:v>10.7438</c:v>
                </c:pt>
                <c:pt idx="752">
                  <c:v>9.2438000000000002</c:v>
                </c:pt>
                <c:pt idx="753">
                  <c:v>8.0437999999999992</c:v>
                </c:pt>
                <c:pt idx="754">
                  <c:v>9.6438000000000006</c:v>
                </c:pt>
                <c:pt idx="755">
                  <c:v>8.1438000000000006</c:v>
                </c:pt>
                <c:pt idx="756">
                  <c:v>8.7438000000000002</c:v>
                </c:pt>
                <c:pt idx="757">
                  <c:v>8.9437999999999995</c:v>
                </c:pt>
                <c:pt idx="758">
                  <c:v>7.9437999999999995</c:v>
                </c:pt>
                <c:pt idx="759">
                  <c:v>5.8437999999999999</c:v>
                </c:pt>
                <c:pt idx="760">
                  <c:v>4.3437999999999999</c:v>
                </c:pt>
                <c:pt idx="761">
                  <c:v>4.6438000000000006</c:v>
                </c:pt>
                <c:pt idx="762">
                  <c:v>4.5438000000000001</c:v>
                </c:pt>
                <c:pt idx="763">
                  <c:v>3.6437999999999997</c:v>
                </c:pt>
                <c:pt idx="764">
                  <c:v>4.4437999999999995</c:v>
                </c:pt>
                <c:pt idx="765">
                  <c:v>5.2438000000000002</c:v>
                </c:pt>
                <c:pt idx="766">
                  <c:v>4.3437999999999999</c:v>
                </c:pt>
                <c:pt idx="767">
                  <c:v>5.4437999999999995</c:v>
                </c:pt>
                <c:pt idx="768">
                  <c:v>5.3437999999999999</c:v>
                </c:pt>
                <c:pt idx="769">
                  <c:v>3.6437999999999997</c:v>
                </c:pt>
                <c:pt idx="770">
                  <c:v>2.5438000000000001</c:v>
                </c:pt>
                <c:pt idx="771">
                  <c:v>2.8437999999999999</c:v>
                </c:pt>
                <c:pt idx="772">
                  <c:v>5.9437999999999995</c:v>
                </c:pt>
                <c:pt idx="773">
                  <c:v>4.4437999999999995</c:v>
                </c:pt>
                <c:pt idx="774">
                  <c:v>3.5438000000000001</c:v>
                </c:pt>
                <c:pt idx="775">
                  <c:v>6.8437999999999999</c:v>
                </c:pt>
                <c:pt idx="776">
                  <c:v>7.5437999999999992</c:v>
                </c:pt>
                <c:pt idx="777">
                  <c:v>8.1438000000000006</c:v>
                </c:pt>
                <c:pt idx="778">
                  <c:v>8.7438000000000002</c:v>
                </c:pt>
                <c:pt idx="779">
                  <c:v>9.7438000000000002</c:v>
                </c:pt>
                <c:pt idx="780">
                  <c:v>12.3438</c:v>
                </c:pt>
                <c:pt idx="781">
                  <c:v>9.7438000000000002</c:v>
                </c:pt>
                <c:pt idx="782">
                  <c:v>9.8437999999999999</c:v>
                </c:pt>
                <c:pt idx="783">
                  <c:v>10.7438</c:v>
                </c:pt>
                <c:pt idx="784">
                  <c:v>11.9438</c:v>
                </c:pt>
                <c:pt idx="785">
                  <c:v>11.9438</c:v>
                </c:pt>
                <c:pt idx="786">
                  <c:v>10.3438</c:v>
                </c:pt>
                <c:pt idx="787">
                  <c:v>10.3438</c:v>
                </c:pt>
                <c:pt idx="788">
                  <c:v>9.7438000000000002</c:v>
                </c:pt>
                <c:pt idx="789">
                  <c:v>9.5437999999999992</c:v>
                </c:pt>
                <c:pt idx="790">
                  <c:v>11.8438</c:v>
                </c:pt>
                <c:pt idx="791">
                  <c:v>10.2438</c:v>
                </c:pt>
                <c:pt idx="792">
                  <c:v>10.8438</c:v>
                </c:pt>
                <c:pt idx="793">
                  <c:v>8.5437999999999992</c:v>
                </c:pt>
                <c:pt idx="794">
                  <c:v>8.9437999999999995</c:v>
                </c:pt>
                <c:pt idx="795">
                  <c:v>7.6438000000000006</c:v>
                </c:pt>
                <c:pt idx="796">
                  <c:v>10.7438</c:v>
                </c:pt>
                <c:pt idx="797">
                  <c:v>9.8437999999999999</c:v>
                </c:pt>
                <c:pt idx="798">
                  <c:v>8.9437999999999995</c:v>
                </c:pt>
                <c:pt idx="799">
                  <c:v>9.1438000000000006</c:v>
                </c:pt>
                <c:pt idx="800">
                  <c:v>8.8437999999999999</c:v>
                </c:pt>
                <c:pt idx="801">
                  <c:v>7.4437999999999995</c:v>
                </c:pt>
                <c:pt idx="802">
                  <c:v>7.2438000000000002</c:v>
                </c:pt>
                <c:pt idx="803">
                  <c:v>6.9437999999999995</c:v>
                </c:pt>
                <c:pt idx="804">
                  <c:v>7.7438000000000002</c:v>
                </c:pt>
                <c:pt idx="805">
                  <c:v>8.6438000000000006</c:v>
                </c:pt>
                <c:pt idx="806">
                  <c:v>8.1438000000000006</c:v>
                </c:pt>
                <c:pt idx="807">
                  <c:v>8.3437999999999999</c:v>
                </c:pt>
                <c:pt idx="808">
                  <c:v>7.6438000000000006</c:v>
                </c:pt>
                <c:pt idx="809">
                  <c:v>6.0437999999999992</c:v>
                </c:pt>
                <c:pt idx="810">
                  <c:v>6.0437999999999992</c:v>
                </c:pt>
                <c:pt idx="811">
                  <c:v>5.6438000000000006</c:v>
                </c:pt>
                <c:pt idx="812">
                  <c:v>7.1438000000000006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790-468A-9CF7-C45D11F82982}"/>
            </c:ext>
          </c:extLst>
        </c:ser>
        <c:ser>
          <c:idx val="1"/>
          <c:order val="1"/>
          <c:tx>
            <c:strRef>
              <c:f>'Plot-Data'!$D$1</c:f>
              <c:strCache>
                <c:ptCount val="1"/>
                <c:pt idx="0">
                  <c:v>Wind Gusts (nautical miles per hour)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2"/>
            <c:spPr>
              <a:solidFill>
                <a:srgbClr val="4472C4">
                  <a:lumMod val="40000"/>
                  <a:lumOff val="60000"/>
                </a:srgbClr>
              </a:solidFill>
              <a:ln w="3175">
                <a:solidFill>
                  <a:srgbClr val="4472C4"/>
                </a:solidFill>
              </a:ln>
              <a:effectLst/>
            </c:spPr>
          </c:marker>
          <c:xVal>
            <c:numRef>
              <c:f>'Plot-Data'!$A$3:$A$815</c:f>
              <c:numCache>
                <c:formatCode>m/d/yyyy\ h:mm</c:formatCode>
                <c:ptCount val="813"/>
                <c:pt idx="0">
                  <c:v>43705.034722222219</c:v>
                </c:pt>
                <c:pt idx="1">
                  <c:v>43705.076388888891</c:v>
                </c:pt>
                <c:pt idx="2">
                  <c:v>43705.118055555555</c:v>
                </c:pt>
                <c:pt idx="3">
                  <c:v>43705.159722222219</c:v>
                </c:pt>
                <c:pt idx="4">
                  <c:v>43705.201388888891</c:v>
                </c:pt>
                <c:pt idx="5">
                  <c:v>43705.243055555555</c:v>
                </c:pt>
                <c:pt idx="6">
                  <c:v>43705.284722222219</c:v>
                </c:pt>
                <c:pt idx="7">
                  <c:v>43705.326388888891</c:v>
                </c:pt>
                <c:pt idx="8">
                  <c:v>43705.368055555555</c:v>
                </c:pt>
                <c:pt idx="9">
                  <c:v>43705.409722222219</c:v>
                </c:pt>
                <c:pt idx="10">
                  <c:v>43705.451388888891</c:v>
                </c:pt>
                <c:pt idx="11">
                  <c:v>43705.493055555555</c:v>
                </c:pt>
                <c:pt idx="12">
                  <c:v>43705.534722222219</c:v>
                </c:pt>
                <c:pt idx="13">
                  <c:v>43705.576388888891</c:v>
                </c:pt>
                <c:pt idx="14">
                  <c:v>43705.618055555555</c:v>
                </c:pt>
                <c:pt idx="15">
                  <c:v>43705.659722222219</c:v>
                </c:pt>
                <c:pt idx="16">
                  <c:v>43705.701388888891</c:v>
                </c:pt>
                <c:pt idx="17">
                  <c:v>43705.743055555555</c:v>
                </c:pt>
                <c:pt idx="18">
                  <c:v>43705.784722222219</c:v>
                </c:pt>
                <c:pt idx="19">
                  <c:v>43705.826388888891</c:v>
                </c:pt>
                <c:pt idx="20">
                  <c:v>43705.868055555555</c:v>
                </c:pt>
                <c:pt idx="21">
                  <c:v>43705.909722222219</c:v>
                </c:pt>
                <c:pt idx="22">
                  <c:v>43705.951388888891</c:v>
                </c:pt>
                <c:pt idx="23">
                  <c:v>43705.993055555555</c:v>
                </c:pt>
                <c:pt idx="24">
                  <c:v>43706.034722222219</c:v>
                </c:pt>
                <c:pt idx="25">
                  <c:v>43706.076388888891</c:v>
                </c:pt>
                <c:pt idx="26">
                  <c:v>43706.118055555555</c:v>
                </c:pt>
                <c:pt idx="27">
                  <c:v>43706.159722222219</c:v>
                </c:pt>
                <c:pt idx="28">
                  <c:v>43706.201388888891</c:v>
                </c:pt>
                <c:pt idx="29">
                  <c:v>43706.243055555555</c:v>
                </c:pt>
                <c:pt idx="30">
                  <c:v>43706.284722222219</c:v>
                </c:pt>
                <c:pt idx="31">
                  <c:v>43706.326388888891</c:v>
                </c:pt>
                <c:pt idx="32">
                  <c:v>43706.368055555555</c:v>
                </c:pt>
                <c:pt idx="33">
                  <c:v>43706.409722222219</c:v>
                </c:pt>
                <c:pt idx="34">
                  <c:v>43706.451388888891</c:v>
                </c:pt>
                <c:pt idx="35">
                  <c:v>43706.493055555555</c:v>
                </c:pt>
                <c:pt idx="36">
                  <c:v>43706.534722222219</c:v>
                </c:pt>
                <c:pt idx="37">
                  <c:v>43706.576388888891</c:v>
                </c:pt>
                <c:pt idx="38">
                  <c:v>43706.618055555555</c:v>
                </c:pt>
                <c:pt idx="39">
                  <c:v>43706.659722222219</c:v>
                </c:pt>
                <c:pt idx="40">
                  <c:v>43706.701388888891</c:v>
                </c:pt>
                <c:pt idx="41">
                  <c:v>43706.743055555555</c:v>
                </c:pt>
                <c:pt idx="42">
                  <c:v>43706.784722222219</c:v>
                </c:pt>
                <c:pt idx="43">
                  <c:v>43706.826388888891</c:v>
                </c:pt>
                <c:pt idx="44">
                  <c:v>43706.868055555555</c:v>
                </c:pt>
                <c:pt idx="45">
                  <c:v>43706.909722222219</c:v>
                </c:pt>
                <c:pt idx="46">
                  <c:v>43706.951388888891</c:v>
                </c:pt>
                <c:pt idx="47">
                  <c:v>43706.993055555555</c:v>
                </c:pt>
                <c:pt idx="48">
                  <c:v>43707.034722222219</c:v>
                </c:pt>
                <c:pt idx="49">
                  <c:v>43707.076388888891</c:v>
                </c:pt>
                <c:pt idx="50">
                  <c:v>43707.118055555555</c:v>
                </c:pt>
                <c:pt idx="51">
                  <c:v>43707.159722222219</c:v>
                </c:pt>
                <c:pt idx="52">
                  <c:v>43707.201388888891</c:v>
                </c:pt>
                <c:pt idx="53">
                  <c:v>43707.243055555555</c:v>
                </c:pt>
                <c:pt idx="54">
                  <c:v>43707.284722222219</c:v>
                </c:pt>
                <c:pt idx="55">
                  <c:v>43707.326388888891</c:v>
                </c:pt>
                <c:pt idx="56">
                  <c:v>43707.368055555555</c:v>
                </c:pt>
                <c:pt idx="57">
                  <c:v>43707.409722222219</c:v>
                </c:pt>
                <c:pt idx="58">
                  <c:v>43707.451388888891</c:v>
                </c:pt>
                <c:pt idx="59">
                  <c:v>43707.493055555555</c:v>
                </c:pt>
                <c:pt idx="60">
                  <c:v>43707.534722222219</c:v>
                </c:pt>
                <c:pt idx="61">
                  <c:v>43707.576388888891</c:v>
                </c:pt>
                <c:pt idx="62">
                  <c:v>43707.618055555555</c:v>
                </c:pt>
                <c:pt idx="63">
                  <c:v>43707.659722222219</c:v>
                </c:pt>
                <c:pt idx="64">
                  <c:v>43707.701388888891</c:v>
                </c:pt>
                <c:pt idx="65">
                  <c:v>43707.743055555555</c:v>
                </c:pt>
                <c:pt idx="66">
                  <c:v>43707.826388888891</c:v>
                </c:pt>
                <c:pt idx="67">
                  <c:v>43707.868055555555</c:v>
                </c:pt>
                <c:pt idx="68">
                  <c:v>43707.909722222219</c:v>
                </c:pt>
                <c:pt idx="69">
                  <c:v>43707.951388888891</c:v>
                </c:pt>
                <c:pt idx="70">
                  <c:v>43707.993055555555</c:v>
                </c:pt>
                <c:pt idx="71">
                  <c:v>43708.034722222219</c:v>
                </c:pt>
                <c:pt idx="72">
                  <c:v>43708.076388888891</c:v>
                </c:pt>
                <c:pt idx="73">
                  <c:v>43708.118055555555</c:v>
                </c:pt>
                <c:pt idx="74">
                  <c:v>43708.159722222219</c:v>
                </c:pt>
                <c:pt idx="75">
                  <c:v>43708.201388888891</c:v>
                </c:pt>
                <c:pt idx="76">
                  <c:v>43708.243055555555</c:v>
                </c:pt>
                <c:pt idx="77">
                  <c:v>43708.284722222219</c:v>
                </c:pt>
                <c:pt idx="78">
                  <c:v>43708.326388888891</c:v>
                </c:pt>
                <c:pt idx="79">
                  <c:v>43708.368055555555</c:v>
                </c:pt>
                <c:pt idx="80">
                  <c:v>43708.409722222219</c:v>
                </c:pt>
                <c:pt idx="81">
                  <c:v>43708.451388888891</c:v>
                </c:pt>
                <c:pt idx="82">
                  <c:v>43708.493055555555</c:v>
                </c:pt>
                <c:pt idx="83">
                  <c:v>43708.534722222219</c:v>
                </c:pt>
                <c:pt idx="84">
                  <c:v>43708.576388888891</c:v>
                </c:pt>
                <c:pt idx="85">
                  <c:v>43708.618055555555</c:v>
                </c:pt>
                <c:pt idx="86">
                  <c:v>43708.659722222219</c:v>
                </c:pt>
                <c:pt idx="87">
                  <c:v>43708.701388888891</c:v>
                </c:pt>
                <c:pt idx="88">
                  <c:v>43708.743055555555</c:v>
                </c:pt>
                <c:pt idx="89">
                  <c:v>43708.784722222219</c:v>
                </c:pt>
                <c:pt idx="90">
                  <c:v>43708.826388888891</c:v>
                </c:pt>
                <c:pt idx="91">
                  <c:v>43708.868055555555</c:v>
                </c:pt>
                <c:pt idx="92">
                  <c:v>43708.909722222219</c:v>
                </c:pt>
                <c:pt idx="93">
                  <c:v>43708.951388888891</c:v>
                </c:pt>
                <c:pt idx="94">
                  <c:v>43708.993055555555</c:v>
                </c:pt>
                <c:pt idx="95">
                  <c:v>43709.034722222219</c:v>
                </c:pt>
                <c:pt idx="96">
                  <c:v>43709.076388888891</c:v>
                </c:pt>
                <c:pt idx="97">
                  <c:v>43709.118055555555</c:v>
                </c:pt>
                <c:pt idx="98">
                  <c:v>43709.159722222219</c:v>
                </c:pt>
                <c:pt idx="99">
                  <c:v>43709.201388888891</c:v>
                </c:pt>
                <c:pt idx="100">
                  <c:v>43709.243055555555</c:v>
                </c:pt>
                <c:pt idx="101">
                  <c:v>43709.284722222219</c:v>
                </c:pt>
                <c:pt idx="102">
                  <c:v>43709.326388888891</c:v>
                </c:pt>
                <c:pt idx="103">
                  <c:v>43709.368055555555</c:v>
                </c:pt>
                <c:pt idx="104">
                  <c:v>43709.409722222219</c:v>
                </c:pt>
                <c:pt idx="105">
                  <c:v>43709.451388888891</c:v>
                </c:pt>
                <c:pt idx="106">
                  <c:v>43709.493055555555</c:v>
                </c:pt>
                <c:pt idx="107">
                  <c:v>43709.534722222219</c:v>
                </c:pt>
                <c:pt idx="108">
                  <c:v>43709.576388888891</c:v>
                </c:pt>
                <c:pt idx="109">
                  <c:v>43709.618055555555</c:v>
                </c:pt>
                <c:pt idx="110">
                  <c:v>43709.659722222219</c:v>
                </c:pt>
                <c:pt idx="111">
                  <c:v>43709.701388888891</c:v>
                </c:pt>
                <c:pt idx="112">
                  <c:v>43709.743055555555</c:v>
                </c:pt>
                <c:pt idx="113">
                  <c:v>43709.784722222219</c:v>
                </c:pt>
                <c:pt idx="114">
                  <c:v>43709.826388888891</c:v>
                </c:pt>
                <c:pt idx="115">
                  <c:v>43709.868055555555</c:v>
                </c:pt>
                <c:pt idx="116">
                  <c:v>43709.909722222219</c:v>
                </c:pt>
                <c:pt idx="117">
                  <c:v>43709.951388888891</c:v>
                </c:pt>
                <c:pt idx="118">
                  <c:v>43709.993055555555</c:v>
                </c:pt>
                <c:pt idx="119">
                  <c:v>43710.034722222219</c:v>
                </c:pt>
                <c:pt idx="120">
                  <c:v>43710.076388888891</c:v>
                </c:pt>
                <c:pt idx="121">
                  <c:v>43710.118055555555</c:v>
                </c:pt>
                <c:pt idx="122">
                  <c:v>43710.159722222219</c:v>
                </c:pt>
                <c:pt idx="123">
                  <c:v>43710.201388888891</c:v>
                </c:pt>
                <c:pt idx="124">
                  <c:v>43710.243055555555</c:v>
                </c:pt>
                <c:pt idx="125">
                  <c:v>43710.284722222219</c:v>
                </c:pt>
                <c:pt idx="126">
                  <c:v>43710.326388888891</c:v>
                </c:pt>
                <c:pt idx="127">
                  <c:v>43710.368055555555</c:v>
                </c:pt>
                <c:pt idx="128">
                  <c:v>43710.409722222219</c:v>
                </c:pt>
                <c:pt idx="129">
                  <c:v>43710.451388888891</c:v>
                </c:pt>
                <c:pt idx="130">
                  <c:v>43710.493055555555</c:v>
                </c:pt>
                <c:pt idx="131">
                  <c:v>43710.534722222219</c:v>
                </c:pt>
                <c:pt idx="132">
                  <c:v>43710.576388888891</c:v>
                </c:pt>
                <c:pt idx="133">
                  <c:v>43710.618055555555</c:v>
                </c:pt>
                <c:pt idx="134">
                  <c:v>43710.659722222219</c:v>
                </c:pt>
                <c:pt idx="135">
                  <c:v>43710.701388888891</c:v>
                </c:pt>
                <c:pt idx="136">
                  <c:v>43710.743055555555</c:v>
                </c:pt>
                <c:pt idx="137">
                  <c:v>43710.784722222219</c:v>
                </c:pt>
                <c:pt idx="138">
                  <c:v>43710.826388888891</c:v>
                </c:pt>
                <c:pt idx="139">
                  <c:v>43710.868055555555</c:v>
                </c:pt>
                <c:pt idx="140">
                  <c:v>43710.909722222219</c:v>
                </c:pt>
                <c:pt idx="141">
                  <c:v>43710.951388888891</c:v>
                </c:pt>
                <c:pt idx="142">
                  <c:v>43710.993055555555</c:v>
                </c:pt>
                <c:pt idx="143">
                  <c:v>43711.034722222219</c:v>
                </c:pt>
                <c:pt idx="144">
                  <c:v>43711.076388888891</c:v>
                </c:pt>
                <c:pt idx="145">
                  <c:v>43711.118055555555</c:v>
                </c:pt>
                <c:pt idx="146">
                  <c:v>43711.159722222219</c:v>
                </c:pt>
                <c:pt idx="147">
                  <c:v>43711.201388888891</c:v>
                </c:pt>
                <c:pt idx="148">
                  <c:v>43711.243055555555</c:v>
                </c:pt>
                <c:pt idx="149">
                  <c:v>43711.284722222219</c:v>
                </c:pt>
                <c:pt idx="150">
                  <c:v>43711.326388888891</c:v>
                </c:pt>
                <c:pt idx="151">
                  <c:v>43711.368055555555</c:v>
                </c:pt>
                <c:pt idx="152">
                  <c:v>43711.409722222219</c:v>
                </c:pt>
                <c:pt idx="153">
                  <c:v>43711.451388888891</c:v>
                </c:pt>
                <c:pt idx="154">
                  <c:v>43711.493055555555</c:v>
                </c:pt>
                <c:pt idx="155">
                  <c:v>43711.534722222219</c:v>
                </c:pt>
                <c:pt idx="156">
                  <c:v>43711.576388888891</c:v>
                </c:pt>
                <c:pt idx="157">
                  <c:v>43711.618055555555</c:v>
                </c:pt>
                <c:pt idx="158">
                  <c:v>43711.659722222219</c:v>
                </c:pt>
                <c:pt idx="159">
                  <c:v>43711.701388888891</c:v>
                </c:pt>
                <c:pt idx="160">
                  <c:v>43711.743055555555</c:v>
                </c:pt>
                <c:pt idx="161">
                  <c:v>43711.784722222219</c:v>
                </c:pt>
                <c:pt idx="162">
                  <c:v>43711.826388888891</c:v>
                </c:pt>
                <c:pt idx="163">
                  <c:v>43711.868055555555</c:v>
                </c:pt>
                <c:pt idx="164">
                  <c:v>43711.909722222219</c:v>
                </c:pt>
                <c:pt idx="165">
                  <c:v>43711.951388888891</c:v>
                </c:pt>
                <c:pt idx="166">
                  <c:v>43711.993055555555</c:v>
                </c:pt>
                <c:pt idx="167">
                  <c:v>43712.034722222219</c:v>
                </c:pt>
                <c:pt idx="168">
                  <c:v>43712.076388888891</c:v>
                </c:pt>
                <c:pt idx="169">
                  <c:v>43712.118055555555</c:v>
                </c:pt>
                <c:pt idx="170">
                  <c:v>43712.159722222219</c:v>
                </c:pt>
                <c:pt idx="171">
                  <c:v>43712.201388888891</c:v>
                </c:pt>
                <c:pt idx="172">
                  <c:v>43712.243055555555</c:v>
                </c:pt>
                <c:pt idx="173">
                  <c:v>43712.284722222219</c:v>
                </c:pt>
                <c:pt idx="174">
                  <c:v>43712.326388888891</c:v>
                </c:pt>
                <c:pt idx="175">
                  <c:v>43712.368055555555</c:v>
                </c:pt>
                <c:pt idx="176">
                  <c:v>43712.409722222219</c:v>
                </c:pt>
                <c:pt idx="177">
                  <c:v>43712.451388888891</c:v>
                </c:pt>
                <c:pt idx="178">
                  <c:v>43712.493055555555</c:v>
                </c:pt>
                <c:pt idx="179">
                  <c:v>43712.534722222219</c:v>
                </c:pt>
                <c:pt idx="180">
                  <c:v>43712.576388888891</c:v>
                </c:pt>
                <c:pt idx="181">
                  <c:v>43712.618055555555</c:v>
                </c:pt>
                <c:pt idx="182">
                  <c:v>43712.659722222219</c:v>
                </c:pt>
                <c:pt idx="183">
                  <c:v>43712.701388888891</c:v>
                </c:pt>
                <c:pt idx="184">
                  <c:v>43712.743055555555</c:v>
                </c:pt>
                <c:pt idx="185">
                  <c:v>43712.784722222219</c:v>
                </c:pt>
                <c:pt idx="186">
                  <c:v>43712.826388888891</c:v>
                </c:pt>
                <c:pt idx="187">
                  <c:v>43712.868055555555</c:v>
                </c:pt>
                <c:pt idx="188">
                  <c:v>43712.909722222219</c:v>
                </c:pt>
                <c:pt idx="189">
                  <c:v>43712.951388888891</c:v>
                </c:pt>
                <c:pt idx="190">
                  <c:v>43712.993055555555</c:v>
                </c:pt>
                <c:pt idx="191">
                  <c:v>43713.034722222219</c:v>
                </c:pt>
                <c:pt idx="192">
                  <c:v>43713.076388888891</c:v>
                </c:pt>
                <c:pt idx="193">
                  <c:v>43713.118055555555</c:v>
                </c:pt>
                <c:pt idx="194">
                  <c:v>43713.159722222219</c:v>
                </c:pt>
                <c:pt idx="195">
                  <c:v>43713.201388888891</c:v>
                </c:pt>
                <c:pt idx="196">
                  <c:v>43713.243055555555</c:v>
                </c:pt>
                <c:pt idx="197">
                  <c:v>43713.284722222219</c:v>
                </c:pt>
                <c:pt idx="198">
                  <c:v>43713.326388888891</c:v>
                </c:pt>
                <c:pt idx="199">
                  <c:v>43713.368055555555</c:v>
                </c:pt>
                <c:pt idx="200">
                  <c:v>43713.409722222219</c:v>
                </c:pt>
                <c:pt idx="201">
                  <c:v>43713.451388888891</c:v>
                </c:pt>
                <c:pt idx="202">
                  <c:v>43713.493055555555</c:v>
                </c:pt>
                <c:pt idx="203">
                  <c:v>43713.534722222219</c:v>
                </c:pt>
                <c:pt idx="204">
                  <c:v>43713.576388888891</c:v>
                </c:pt>
                <c:pt idx="205">
                  <c:v>43713.618055555555</c:v>
                </c:pt>
                <c:pt idx="206">
                  <c:v>43713.659722222219</c:v>
                </c:pt>
                <c:pt idx="207">
                  <c:v>43713.701388888891</c:v>
                </c:pt>
                <c:pt idx="208">
                  <c:v>43713.743055555555</c:v>
                </c:pt>
                <c:pt idx="209">
                  <c:v>43713.784722222219</c:v>
                </c:pt>
                <c:pt idx="210">
                  <c:v>43713.826388888891</c:v>
                </c:pt>
                <c:pt idx="211">
                  <c:v>43713.868055555555</c:v>
                </c:pt>
                <c:pt idx="212">
                  <c:v>43713.909722222219</c:v>
                </c:pt>
                <c:pt idx="213">
                  <c:v>43713.951388888891</c:v>
                </c:pt>
                <c:pt idx="214">
                  <c:v>43713.993055555555</c:v>
                </c:pt>
                <c:pt idx="215">
                  <c:v>43714.034722222219</c:v>
                </c:pt>
                <c:pt idx="216">
                  <c:v>43714.076388888891</c:v>
                </c:pt>
                <c:pt idx="217">
                  <c:v>43714.118055555555</c:v>
                </c:pt>
                <c:pt idx="218">
                  <c:v>43714.159722222219</c:v>
                </c:pt>
                <c:pt idx="219">
                  <c:v>43714.201388888891</c:v>
                </c:pt>
                <c:pt idx="220">
                  <c:v>43714.243055555555</c:v>
                </c:pt>
                <c:pt idx="221">
                  <c:v>43714.284722222219</c:v>
                </c:pt>
                <c:pt idx="222">
                  <c:v>43714.326388888891</c:v>
                </c:pt>
                <c:pt idx="223">
                  <c:v>43714.368055555555</c:v>
                </c:pt>
                <c:pt idx="224">
                  <c:v>43714.409722222219</c:v>
                </c:pt>
                <c:pt idx="225">
                  <c:v>43714.451388888891</c:v>
                </c:pt>
                <c:pt idx="226">
                  <c:v>43714.493055555555</c:v>
                </c:pt>
                <c:pt idx="227">
                  <c:v>43714.534722222219</c:v>
                </c:pt>
                <c:pt idx="228">
                  <c:v>43714.576388888891</c:v>
                </c:pt>
                <c:pt idx="229">
                  <c:v>43714.618055555555</c:v>
                </c:pt>
                <c:pt idx="230">
                  <c:v>43714.659722222219</c:v>
                </c:pt>
                <c:pt idx="231">
                  <c:v>43714.701388888891</c:v>
                </c:pt>
                <c:pt idx="232">
                  <c:v>43714.743055555555</c:v>
                </c:pt>
                <c:pt idx="233">
                  <c:v>43714.784722222219</c:v>
                </c:pt>
                <c:pt idx="234">
                  <c:v>43714.826388888891</c:v>
                </c:pt>
                <c:pt idx="235">
                  <c:v>43714.868055555555</c:v>
                </c:pt>
                <c:pt idx="236">
                  <c:v>43714.909722222219</c:v>
                </c:pt>
                <c:pt idx="237">
                  <c:v>43714.951388888891</c:v>
                </c:pt>
                <c:pt idx="238">
                  <c:v>43714.993055555555</c:v>
                </c:pt>
                <c:pt idx="239">
                  <c:v>43715.034722222219</c:v>
                </c:pt>
                <c:pt idx="240">
                  <c:v>43715.076388888891</c:v>
                </c:pt>
                <c:pt idx="241">
                  <c:v>43715.118055555555</c:v>
                </c:pt>
                <c:pt idx="242">
                  <c:v>43715.159722222219</c:v>
                </c:pt>
                <c:pt idx="243">
                  <c:v>43715.201388888891</c:v>
                </c:pt>
                <c:pt idx="244">
                  <c:v>43715.243055555555</c:v>
                </c:pt>
                <c:pt idx="245">
                  <c:v>43715.284722222219</c:v>
                </c:pt>
                <c:pt idx="246">
                  <c:v>43715.326388888891</c:v>
                </c:pt>
                <c:pt idx="247">
                  <c:v>43715.368055555555</c:v>
                </c:pt>
                <c:pt idx="248">
                  <c:v>43715.409722222219</c:v>
                </c:pt>
                <c:pt idx="249">
                  <c:v>43715.451388888891</c:v>
                </c:pt>
                <c:pt idx="250">
                  <c:v>43715.493055555555</c:v>
                </c:pt>
                <c:pt idx="251">
                  <c:v>43715.534722222219</c:v>
                </c:pt>
                <c:pt idx="252">
                  <c:v>43715.576388888891</c:v>
                </c:pt>
                <c:pt idx="253">
                  <c:v>43715.618055555555</c:v>
                </c:pt>
                <c:pt idx="254">
                  <c:v>43715.659722222219</c:v>
                </c:pt>
                <c:pt idx="255">
                  <c:v>43715.701388888891</c:v>
                </c:pt>
                <c:pt idx="256">
                  <c:v>43715.743055555555</c:v>
                </c:pt>
                <c:pt idx="257">
                  <c:v>43715.784722222219</c:v>
                </c:pt>
                <c:pt idx="258">
                  <c:v>43715.826388888891</c:v>
                </c:pt>
                <c:pt idx="259">
                  <c:v>43715.868055555555</c:v>
                </c:pt>
                <c:pt idx="260">
                  <c:v>43715.909722222219</c:v>
                </c:pt>
                <c:pt idx="261">
                  <c:v>43715.951388888891</c:v>
                </c:pt>
                <c:pt idx="262">
                  <c:v>43715.993055555555</c:v>
                </c:pt>
                <c:pt idx="263">
                  <c:v>43716.034722222219</c:v>
                </c:pt>
                <c:pt idx="264">
                  <c:v>43716.076388888891</c:v>
                </c:pt>
                <c:pt idx="265">
                  <c:v>43716.118055555555</c:v>
                </c:pt>
                <c:pt idx="266">
                  <c:v>43716.159722222219</c:v>
                </c:pt>
                <c:pt idx="267">
                  <c:v>43716.201388888891</c:v>
                </c:pt>
                <c:pt idx="268">
                  <c:v>43716.243055555555</c:v>
                </c:pt>
                <c:pt idx="269">
                  <c:v>43716.284722222219</c:v>
                </c:pt>
                <c:pt idx="270">
                  <c:v>43716.326388888891</c:v>
                </c:pt>
                <c:pt idx="271">
                  <c:v>43716.368055555555</c:v>
                </c:pt>
                <c:pt idx="272">
                  <c:v>43716.409722222219</c:v>
                </c:pt>
                <c:pt idx="273">
                  <c:v>43716.451388888891</c:v>
                </c:pt>
                <c:pt idx="274">
                  <c:v>43716.493055555555</c:v>
                </c:pt>
                <c:pt idx="275">
                  <c:v>43716.534722222219</c:v>
                </c:pt>
                <c:pt idx="276">
                  <c:v>43716.576388888891</c:v>
                </c:pt>
                <c:pt idx="277">
                  <c:v>43716.618055555555</c:v>
                </c:pt>
                <c:pt idx="278">
                  <c:v>43716.659722222219</c:v>
                </c:pt>
                <c:pt idx="279">
                  <c:v>43716.701388888891</c:v>
                </c:pt>
                <c:pt idx="280">
                  <c:v>43716.743055555555</c:v>
                </c:pt>
                <c:pt idx="281">
                  <c:v>43716.784722222219</c:v>
                </c:pt>
                <c:pt idx="282">
                  <c:v>43716.826388888891</c:v>
                </c:pt>
                <c:pt idx="283">
                  <c:v>43716.868055555555</c:v>
                </c:pt>
                <c:pt idx="284">
                  <c:v>43716.909722222219</c:v>
                </c:pt>
                <c:pt idx="285">
                  <c:v>43716.951388888891</c:v>
                </c:pt>
                <c:pt idx="286">
                  <c:v>43716.993055555555</c:v>
                </c:pt>
                <c:pt idx="287">
                  <c:v>43717.034722222219</c:v>
                </c:pt>
                <c:pt idx="288">
                  <c:v>43717.076388888891</c:v>
                </c:pt>
                <c:pt idx="289">
                  <c:v>43717.118055555555</c:v>
                </c:pt>
                <c:pt idx="290">
                  <c:v>43717.159722222219</c:v>
                </c:pt>
                <c:pt idx="291">
                  <c:v>43717.201388888891</c:v>
                </c:pt>
                <c:pt idx="292">
                  <c:v>43717.243055555555</c:v>
                </c:pt>
                <c:pt idx="293">
                  <c:v>43717.284722222219</c:v>
                </c:pt>
                <c:pt idx="294">
                  <c:v>43717.326388888891</c:v>
                </c:pt>
                <c:pt idx="295">
                  <c:v>43717.368055555555</c:v>
                </c:pt>
                <c:pt idx="296">
                  <c:v>43717.409722222219</c:v>
                </c:pt>
                <c:pt idx="297">
                  <c:v>43717.451388888891</c:v>
                </c:pt>
                <c:pt idx="298">
                  <c:v>43717.493055555555</c:v>
                </c:pt>
                <c:pt idx="299">
                  <c:v>43717.534722222219</c:v>
                </c:pt>
                <c:pt idx="300">
                  <c:v>43717.576388888891</c:v>
                </c:pt>
                <c:pt idx="301">
                  <c:v>43717.618055555555</c:v>
                </c:pt>
                <c:pt idx="302">
                  <c:v>43717.659722222219</c:v>
                </c:pt>
                <c:pt idx="303">
                  <c:v>43717.701388888891</c:v>
                </c:pt>
                <c:pt idx="304">
                  <c:v>43717.743055555555</c:v>
                </c:pt>
                <c:pt idx="305">
                  <c:v>43717.784722222219</c:v>
                </c:pt>
                <c:pt idx="306">
                  <c:v>43717.826388888891</c:v>
                </c:pt>
                <c:pt idx="307">
                  <c:v>43717.868055555555</c:v>
                </c:pt>
                <c:pt idx="308">
                  <c:v>43717.909722222219</c:v>
                </c:pt>
                <c:pt idx="309">
                  <c:v>43717.951388888891</c:v>
                </c:pt>
                <c:pt idx="310">
                  <c:v>43717.993055555555</c:v>
                </c:pt>
                <c:pt idx="311">
                  <c:v>43718.034722222219</c:v>
                </c:pt>
                <c:pt idx="312">
                  <c:v>43718.076388888891</c:v>
                </c:pt>
                <c:pt idx="313">
                  <c:v>43718.118055555555</c:v>
                </c:pt>
                <c:pt idx="314">
                  <c:v>43718.159722222219</c:v>
                </c:pt>
                <c:pt idx="315">
                  <c:v>43718.201388888891</c:v>
                </c:pt>
                <c:pt idx="316">
                  <c:v>43718.243055555555</c:v>
                </c:pt>
                <c:pt idx="317">
                  <c:v>43718.284722222219</c:v>
                </c:pt>
                <c:pt idx="318">
                  <c:v>43718.326388888891</c:v>
                </c:pt>
                <c:pt idx="319">
                  <c:v>43718.368055555555</c:v>
                </c:pt>
                <c:pt idx="320">
                  <c:v>43718.409722222219</c:v>
                </c:pt>
                <c:pt idx="321">
                  <c:v>43718.451388888891</c:v>
                </c:pt>
                <c:pt idx="322">
                  <c:v>43718.493055555555</c:v>
                </c:pt>
                <c:pt idx="323">
                  <c:v>43718.534722222219</c:v>
                </c:pt>
                <c:pt idx="324">
                  <c:v>43718.576388888891</c:v>
                </c:pt>
                <c:pt idx="325">
                  <c:v>43718.618055555555</c:v>
                </c:pt>
                <c:pt idx="326">
                  <c:v>43718.659722222219</c:v>
                </c:pt>
                <c:pt idx="327">
                  <c:v>43718.701388888891</c:v>
                </c:pt>
                <c:pt idx="328">
                  <c:v>43718.743055555555</c:v>
                </c:pt>
                <c:pt idx="329">
                  <c:v>43718.784722222219</c:v>
                </c:pt>
                <c:pt idx="330">
                  <c:v>43718.826388888891</c:v>
                </c:pt>
                <c:pt idx="331">
                  <c:v>43718.868055555555</c:v>
                </c:pt>
                <c:pt idx="332">
                  <c:v>43718.909722222219</c:v>
                </c:pt>
                <c:pt idx="333">
                  <c:v>43718.951388888891</c:v>
                </c:pt>
                <c:pt idx="334">
                  <c:v>43718.993055555555</c:v>
                </c:pt>
                <c:pt idx="335">
                  <c:v>43719.034722222219</c:v>
                </c:pt>
                <c:pt idx="336">
                  <c:v>43719.076388888891</c:v>
                </c:pt>
                <c:pt idx="337">
                  <c:v>43719.118055555555</c:v>
                </c:pt>
                <c:pt idx="338">
                  <c:v>43719.159722222219</c:v>
                </c:pt>
                <c:pt idx="339">
                  <c:v>43719.201388888891</c:v>
                </c:pt>
                <c:pt idx="340">
                  <c:v>43719.243055555555</c:v>
                </c:pt>
                <c:pt idx="341">
                  <c:v>43719.284722222219</c:v>
                </c:pt>
                <c:pt idx="342">
                  <c:v>43719.326388888891</c:v>
                </c:pt>
                <c:pt idx="343">
                  <c:v>43719.409722222219</c:v>
                </c:pt>
                <c:pt idx="344">
                  <c:v>43719.451388888891</c:v>
                </c:pt>
                <c:pt idx="345">
                  <c:v>43719.493055555555</c:v>
                </c:pt>
                <c:pt idx="346">
                  <c:v>43719.534722222219</c:v>
                </c:pt>
                <c:pt idx="347">
                  <c:v>43719.576388888891</c:v>
                </c:pt>
                <c:pt idx="348">
                  <c:v>43719.618055555555</c:v>
                </c:pt>
                <c:pt idx="349">
                  <c:v>43719.659722222219</c:v>
                </c:pt>
                <c:pt idx="350">
                  <c:v>43719.701388888891</c:v>
                </c:pt>
                <c:pt idx="351">
                  <c:v>43719.743055555555</c:v>
                </c:pt>
                <c:pt idx="352">
                  <c:v>43719.784722222219</c:v>
                </c:pt>
                <c:pt idx="353">
                  <c:v>43719.826388888891</c:v>
                </c:pt>
                <c:pt idx="354">
                  <c:v>43719.868055555555</c:v>
                </c:pt>
                <c:pt idx="355">
                  <c:v>43719.909722222219</c:v>
                </c:pt>
                <c:pt idx="356">
                  <c:v>43719.951388888891</c:v>
                </c:pt>
                <c:pt idx="357">
                  <c:v>43719.993055555555</c:v>
                </c:pt>
                <c:pt idx="358">
                  <c:v>43720.034722222219</c:v>
                </c:pt>
                <c:pt idx="359">
                  <c:v>43720.076388888891</c:v>
                </c:pt>
                <c:pt idx="360">
                  <c:v>43720.118055555555</c:v>
                </c:pt>
                <c:pt idx="361">
                  <c:v>43720.159722222219</c:v>
                </c:pt>
                <c:pt idx="362">
                  <c:v>43720.201388888891</c:v>
                </c:pt>
                <c:pt idx="363">
                  <c:v>43720.243055555555</c:v>
                </c:pt>
                <c:pt idx="364">
                  <c:v>43720.284722222219</c:v>
                </c:pt>
                <c:pt idx="365">
                  <c:v>43720.326388888891</c:v>
                </c:pt>
                <c:pt idx="366">
                  <c:v>43720.368055555555</c:v>
                </c:pt>
                <c:pt idx="367">
                  <c:v>43720.409722222219</c:v>
                </c:pt>
                <c:pt idx="368">
                  <c:v>43720.451388888891</c:v>
                </c:pt>
                <c:pt idx="369">
                  <c:v>43720.493055555555</c:v>
                </c:pt>
                <c:pt idx="370">
                  <c:v>43720.534722222219</c:v>
                </c:pt>
                <c:pt idx="371">
                  <c:v>43720.576388888891</c:v>
                </c:pt>
                <c:pt idx="372">
                  <c:v>43720.618055555555</c:v>
                </c:pt>
                <c:pt idx="373">
                  <c:v>43720.659722222219</c:v>
                </c:pt>
                <c:pt idx="374">
                  <c:v>43720.701388888891</c:v>
                </c:pt>
                <c:pt idx="375">
                  <c:v>43720.743055555555</c:v>
                </c:pt>
                <c:pt idx="376">
                  <c:v>43720.784722222219</c:v>
                </c:pt>
                <c:pt idx="377">
                  <c:v>43720.826388888891</c:v>
                </c:pt>
                <c:pt idx="378">
                  <c:v>43720.868055555555</c:v>
                </c:pt>
                <c:pt idx="379">
                  <c:v>43720.909722222219</c:v>
                </c:pt>
                <c:pt idx="380">
                  <c:v>43720.951388888891</c:v>
                </c:pt>
                <c:pt idx="381">
                  <c:v>43720.993055555555</c:v>
                </c:pt>
                <c:pt idx="382">
                  <c:v>43721.034722222219</c:v>
                </c:pt>
                <c:pt idx="383">
                  <c:v>43721.076388888891</c:v>
                </c:pt>
                <c:pt idx="384">
                  <c:v>43721.118055555555</c:v>
                </c:pt>
                <c:pt idx="385">
                  <c:v>43721.159722222219</c:v>
                </c:pt>
                <c:pt idx="386">
                  <c:v>43721.201388888891</c:v>
                </c:pt>
                <c:pt idx="387">
                  <c:v>43721.243055555555</c:v>
                </c:pt>
                <c:pt idx="388">
                  <c:v>43721.284722222219</c:v>
                </c:pt>
                <c:pt idx="389">
                  <c:v>43721.326388888891</c:v>
                </c:pt>
                <c:pt idx="390">
                  <c:v>43721.368055555555</c:v>
                </c:pt>
                <c:pt idx="391">
                  <c:v>43721.409722222219</c:v>
                </c:pt>
                <c:pt idx="392">
                  <c:v>43721.451388888891</c:v>
                </c:pt>
                <c:pt idx="393">
                  <c:v>43721.493055555555</c:v>
                </c:pt>
                <c:pt idx="394">
                  <c:v>43721.534722222219</c:v>
                </c:pt>
                <c:pt idx="395">
                  <c:v>43721.576388888891</c:v>
                </c:pt>
                <c:pt idx="396">
                  <c:v>43721.618055555555</c:v>
                </c:pt>
                <c:pt idx="397">
                  <c:v>43721.659722222219</c:v>
                </c:pt>
                <c:pt idx="398">
                  <c:v>43721.701388888891</c:v>
                </c:pt>
                <c:pt idx="399">
                  <c:v>43721.743055555555</c:v>
                </c:pt>
                <c:pt idx="400">
                  <c:v>43721.784722222219</c:v>
                </c:pt>
                <c:pt idx="401">
                  <c:v>43721.826388888891</c:v>
                </c:pt>
                <c:pt idx="402">
                  <c:v>43721.868055555555</c:v>
                </c:pt>
                <c:pt idx="403">
                  <c:v>43721.909722222219</c:v>
                </c:pt>
                <c:pt idx="404">
                  <c:v>43721.951388888891</c:v>
                </c:pt>
                <c:pt idx="405">
                  <c:v>43721.993055555555</c:v>
                </c:pt>
                <c:pt idx="406">
                  <c:v>43722.034722222219</c:v>
                </c:pt>
                <c:pt idx="407">
                  <c:v>43722.076388888891</c:v>
                </c:pt>
                <c:pt idx="408">
                  <c:v>43722.118055555555</c:v>
                </c:pt>
                <c:pt idx="409">
                  <c:v>43722.159722222219</c:v>
                </c:pt>
                <c:pt idx="410">
                  <c:v>43722.201388888891</c:v>
                </c:pt>
                <c:pt idx="411">
                  <c:v>43722.243055555555</c:v>
                </c:pt>
                <c:pt idx="412">
                  <c:v>43722.284722222219</c:v>
                </c:pt>
                <c:pt idx="413">
                  <c:v>43722.326388888891</c:v>
                </c:pt>
                <c:pt idx="414">
                  <c:v>43722.368055555555</c:v>
                </c:pt>
                <c:pt idx="415">
                  <c:v>43722.409722222219</c:v>
                </c:pt>
                <c:pt idx="416">
                  <c:v>43722.451388888891</c:v>
                </c:pt>
                <c:pt idx="417">
                  <c:v>43722.493055555555</c:v>
                </c:pt>
                <c:pt idx="418">
                  <c:v>43722.534722222219</c:v>
                </c:pt>
                <c:pt idx="419">
                  <c:v>43722.576388888891</c:v>
                </c:pt>
                <c:pt idx="420">
                  <c:v>43722.618055555555</c:v>
                </c:pt>
                <c:pt idx="421">
                  <c:v>43722.659722222219</c:v>
                </c:pt>
                <c:pt idx="422">
                  <c:v>43722.701388888891</c:v>
                </c:pt>
                <c:pt idx="423">
                  <c:v>43722.743055555555</c:v>
                </c:pt>
                <c:pt idx="424">
                  <c:v>43722.784722222219</c:v>
                </c:pt>
                <c:pt idx="425">
                  <c:v>43722.826388888891</c:v>
                </c:pt>
                <c:pt idx="426">
                  <c:v>43722.868055555555</c:v>
                </c:pt>
                <c:pt idx="427">
                  <c:v>43722.909722222219</c:v>
                </c:pt>
                <c:pt idx="428">
                  <c:v>43722.951388888891</c:v>
                </c:pt>
                <c:pt idx="429">
                  <c:v>43722.993055555555</c:v>
                </c:pt>
                <c:pt idx="430">
                  <c:v>43723.034722222219</c:v>
                </c:pt>
                <c:pt idx="431">
                  <c:v>43723.076388888891</c:v>
                </c:pt>
                <c:pt idx="432">
                  <c:v>43723.118055555555</c:v>
                </c:pt>
                <c:pt idx="433">
                  <c:v>43723.159722222219</c:v>
                </c:pt>
                <c:pt idx="434">
                  <c:v>43723.201388888891</c:v>
                </c:pt>
                <c:pt idx="435">
                  <c:v>43723.243055555555</c:v>
                </c:pt>
                <c:pt idx="436">
                  <c:v>43723.284722222219</c:v>
                </c:pt>
                <c:pt idx="437">
                  <c:v>43723.326388888891</c:v>
                </c:pt>
                <c:pt idx="438">
                  <c:v>43723.368055555555</c:v>
                </c:pt>
                <c:pt idx="439">
                  <c:v>43723.409722222219</c:v>
                </c:pt>
                <c:pt idx="440">
                  <c:v>43723.451388888891</c:v>
                </c:pt>
                <c:pt idx="441">
                  <c:v>43723.493055555555</c:v>
                </c:pt>
                <c:pt idx="442">
                  <c:v>43723.534722222219</c:v>
                </c:pt>
                <c:pt idx="443">
                  <c:v>43723.576388888891</c:v>
                </c:pt>
                <c:pt idx="444">
                  <c:v>43723.618055555555</c:v>
                </c:pt>
                <c:pt idx="445">
                  <c:v>43723.659722222219</c:v>
                </c:pt>
                <c:pt idx="446">
                  <c:v>43723.701388888891</c:v>
                </c:pt>
                <c:pt idx="447">
                  <c:v>43723.743055555555</c:v>
                </c:pt>
                <c:pt idx="448">
                  <c:v>43723.784722222219</c:v>
                </c:pt>
                <c:pt idx="449">
                  <c:v>43723.826388888891</c:v>
                </c:pt>
                <c:pt idx="450">
                  <c:v>43723.868055555555</c:v>
                </c:pt>
                <c:pt idx="451">
                  <c:v>43723.909722222219</c:v>
                </c:pt>
                <c:pt idx="452">
                  <c:v>43723.951388888891</c:v>
                </c:pt>
                <c:pt idx="453">
                  <c:v>43723.993055555555</c:v>
                </c:pt>
                <c:pt idx="454">
                  <c:v>43724.034722222219</c:v>
                </c:pt>
                <c:pt idx="455">
                  <c:v>43724.076388888891</c:v>
                </c:pt>
                <c:pt idx="456">
                  <c:v>43724.118055555555</c:v>
                </c:pt>
                <c:pt idx="457">
                  <c:v>43724.159722222219</c:v>
                </c:pt>
                <c:pt idx="458">
                  <c:v>43724.201388888891</c:v>
                </c:pt>
                <c:pt idx="459">
                  <c:v>43724.243055555555</c:v>
                </c:pt>
                <c:pt idx="460">
                  <c:v>43724.284722222219</c:v>
                </c:pt>
                <c:pt idx="461">
                  <c:v>43724.326388888891</c:v>
                </c:pt>
                <c:pt idx="462">
                  <c:v>43724.368055555555</c:v>
                </c:pt>
                <c:pt idx="463">
                  <c:v>43724.409722222219</c:v>
                </c:pt>
                <c:pt idx="464">
                  <c:v>43724.451388888891</c:v>
                </c:pt>
                <c:pt idx="465">
                  <c:v>43724.493055555555</c:v>
                </c:pt>
                <c:pt idx="466">
                  <c:v>43724.534722222219</c:v>
                </c:pt>
                <c:pt idx="467">
                  <c:v>43724.576388888891</c:v>
                </c:pt>
                <c:pt idx="468">
                  <c:v>43724.618055555555</c:v>
                </c:pt>
                <c:pt idx="469">
                  <c:v>43724.659722222219</c:v>
                </c:pt>
                <c:pt idx="470">
                  <c:v>43724.701388888891</c:v>
                </c:pt>
                <c:pt idx="471">
                  <c:v>43724.743055555555</c:v>
                </c:pt>
                <c:pt idx="472">
                  <c:v>43724.784722222219</c:v>
                </c:pt>
                <c:pt idx="473">
                  <c:v>43724.826388888891</c:v>
                </c:pt>
                <c:pt idx="474">
                  <c:v>43724.868055555555</c:v>
                </c:pt>
                <c:pt idx="475">
                  <c:v>43724.909722222219</c:v>
                </c:pt>
                <c:pt idx="476">
                  <c:v>43724.951388888891</c:v>
                </c:pt>
                <c:pt idx="477">
                  <c:v>43724.993055555555</c:v>
                </c:pt>
                <c:pt idx="478">
                  <c:v>43725.034722222219</c:v>
                </c:pt>
                <c:pt idx="479">
                  <c:v>43725.076388888891</c:v>
                </c:pt>
                <c:pt idx="480">
                  <c:v>43725.118055555555</c:v>
                </c:pt>
                <c:pt idx="481">
                  <c:v>43725.159722222219</c:v>
                </c:pt>
                <c:pt idx="482">
                  <c:v>43725.201388888891</c:v>
                </c:pt>
                <c:pt idx="483">
                  <c:v>43725.243055555555</c:v>
                </c:pt>
                <c:pt idx="484">
                  <c:v>43725.284722222219</c:v>
                </c:pt>
                <c:pt idx="485">
                  <c:v>43725.326388888891</c:v>
                </c:pt>
                <c:pt idx="486">
                  <c:v>43725.368055555555</c:v>
                </c:pt>
                <c:pt idx="487">
                  <c:v>43725.409722222219</c:v>
                </c:pt>
                <c:pt idx="488">
                  <c:v>43725.451388888891</c:v>
                </c:pt>
                <c:pt idx="489">
                  <c:v>43725.493055555555</c:v>
                </c:pt>
                <c:pt idx="490">
                  <c:v>43725.534722222219</c:v>
                </c:pt>
                <c:pt idx="491">
                  <c:v>43725.576388888891</c:v>
                </c:pt>
                <c:pt idx="492">
                  <c:v>43725.618055555555</c:v>
                </c:pt>
                <c:pt idx="493">
                  <c:v>43725.659722222219</c:v>
                </c:pt>
                <c:pt idx="494">
                  <c:v>43725.701388888891</c:v>
                </c:pt>
                <c:pt idx="495">
                  <c:v>43725.743055555555</c:v>
                </c:pt>
                <c:pt idx="496">
                  <c:v>43725.784722222219</c:v>
                </c:pt>
                <c:pt idx="497">
                  <c:v>43725.826388888891</c:v>
                </c:pt>
                <c:pt idx="498">
                  <c:v>43725.868055555555</c:v>
                </c:pt>
                <c:pt idx="499">
                  <c:v>43725.909722222219</c:v>
                </c:pt>
                <c:pt idx="500">
                  <c:v>43725.951388888891</c:v>
                </c:pt>
                <c:pt idx="501">
                  <c:v>43725.993055555555</c:v>
                </c:pt>
                <c:pt idx="502">
                  <c:v>43726.034722222219</c:v>
                </c:pt>
                <c:pt idx="503">
                  <c:v>43726.076388888891</c:v>
                </c:pt>
                <c:pt idx="504">
                  <c:v>43726.118055555555</c:v>
                </c:pt>
                <c:pt idx="505">
                  <c:v>43726.159722222219</c:v>
                </c:pt>
                <c:pt idx="506">
                  <c:v>43726.201388888891</c:v>
                </c:pt>
                <c:pt idx="507">
                  <c:v>43726.243055555555</c:v>
                </c:pt>
                <c:pt idx="508">
                  <c:v>43726.284722222219</c:v>
                </c:pt>
                <c:pt idx="509">
                  <c:v>43726.326388888891</c:v>
                </c:pt>
                <c:pt idx="510">
                  <c:v>43726.368055555555</c:v>
                </c:pt>
                <c:pt idx="511">
                  <c:v>43726.409722222219</c:v>
                </c:pt>
                <c:pt idx="512">
                  <c:v>43726.451388888891</c:v>
                </c:pt>
                <c:pt idx="513">
                  <c:v>43726.493055555555</c:v>
                </c:pt>
                <c:pt idx="514">
                  <c:v>43726.534722222219</c:v>
                </c:pt>
                <c:pt idx="515">
                  <c:v>43726.576388888891</c:v>
                </c:pt>
                <c:pt idx="516">
                  <c:v>43726.618055555555</c:v>
                </c:pt>
                <c:pt idx="517">
                  <c:v>43726.659722222219</c:v>
                </c:pt>
                <c:pt idx="518">
                  <c:v>43726.701388888891</c:v>
                </c:pt>
                <c:pt idx="519">
                  <c:v>43726.743055555555</c:v>
                </c:pt>
                <c:pt idx="520">
                  <c:v>43726.784722222219</c:v>
                </c:pt>
                <c:pt idx="521">
                  <c:v>43726.826388888891</c:v>
                </c:pt>
                <c:pt idx="522">
                  <c:v>43726.868055555555</c:v>
                </c:pt>
                <c:pt idx="523">
                  <c:v>43726.909722222219</c:v>
                </c:pt>
                <c:pt idx="524">
                  <c:v>43726.951388888891</c:v>
                </c:pt>
                <c:pt idx="525">
                  <c:v>43726.993055555555</c:v>
                </c:pt>
                <c:pt idx="526">
                  <c:v>43727.034722222219</c:v>
                </c:pt>
                <c:pt idx="527">
                  <c:v>43727.076388888891</c:v>
                </c:pt>
                <c:pt idx="528">
                  <c:v>43727.118055555555</c:v>
                </c:pt>
                <c:pt idx="529">
                  <c:v>43727.159722222219</c:v>
                </c:pt>
                <c:pt idx="530">
                  <c:v>43727.201388888891</c:v>
                </c:pt>
                <c:pt idx="531">
                  <c:v>43727.243055555555</c:v>
                </c:pt>
                <c:pt idx="532">
                  <c:v>43727.284722222219</c:v>
                </c:pt>
                <c:pt idx="533">
                  <c:v>43727.326388888891</c:v>
                </c:pt>
                <c:pt idx="534">
                  <c:v>43727.368055555555</c:v>
                </c:pt>
                <c:pt idx="535">
                  <c:v>43727.409722222219</c:v>
                </c:pt>
                <c:pt idx="536">
                  <c:v>43727.451388888891</c:v>
                </c:pt>
                <c:pt idx="537">
                  <c:v>43727.493055555555</c:v>
                </c:pt>
                <c:pt idx="538">
                  <c:v>43727.534722222219</c:v>
                </c:pt>
                <c:pt idx="539">
                  <c:v>43727.576388888891</c:v>
                </c:pt>
                <c:pt idx="540">
                  <c:v>43727.618055555555</c:v>
                </c:pt>
                <c:pt idx="541">
                  <c:v>43727.659722222219</c:v>
                </c:pt>
                <c:pt idx="542">
                  <c:v>43727.701388888891</c:v>
                </c:pt>
                <c:pt idx="543">
                  <c:v>43727.743055555555</c:v>
                </c:pt>
                <c:pt idx="544">
                  <c:v>43727.784722222219</c:v>
                </c:pt>
                <c:pt idx="545">
                  <c:v>43727.826388888891</c:v>
                </c:pt>
                <c:pt idx="546">
                  <c:v>43727.868055555555</c:v>
                </c:pt>
                <c:pt idx="547">
                  <c:v>43727.909722222219</c:v>
                </c:pt>
                <c:pt idx="548">
                  <c:v>43727.951388888891</c:v>
                </c:pt>
                <c:pt idx="549">
                  <c:v>43727.993055555555</c:v>
                </c:pt>
                <c:pt idx="550">
                  <c:v>43728.034722222219</c:v>
                </c:pt>
                <c:pt idx="551">
                  <c:v>43728.076388888891</c:v>
                </c:pt>
                <c:pt idx="552">
                  <c:v>43728.118055555555</c:v>
                </c:pt>
                <c:pt idx="553">
                  <c:v>43728.159722222219</c:v>
                </c:pt>
                <c:pt idx="554">
                  <c:v>43728.201388888891</c:v>
                </c:pt>
                <c:pt idx="555">
                  <c:v>43728.243055555555</c:v>
                </c:pt>
                <c:pt idx="556">
                  <c:v>43728.284722222219</c:v>
                </c:pt>
                <c:pt idx="557">
                  <c:v>43728.326388888891</c:v>
                </c:pt>
                <c:pt idx="558">
                  <c:v>43728.368055555555</c:v>
                </c:pt>
                <c:pt idx="559">
                  <c:v>43728.409722222219</c:v>
                </c:pt>
                <c:pt idx="560">
                  <c:v>43728.451388888891</c:v>
                </c:pt>
                <c:pt idx="561">
                  <c:v>43728.493055555555</c:v>
                </c:pt>
                <c:pt idx="562">
                  <c:v>43728.534722222219</c:v>
                </c:pt>
                <c:pt idx="563">
                  <c:v>43728.576388888891</c:v>
                </c:pt>
                <c:pt idx="564">
                  <c:v>43728.618055555555</c:v>
                </c:pt>
                <c:pt idx="565">
                  <c:v>43728.659722222219</c:v>
                </c:pt>
                <c:pt idx="566">
                  <c:v>43728.701388888891</c:v>
                </c:pt>
                <c:pt idx="567">
                  <c:v>43728.743055555555</c:v>
                </c:pt>
                <c:pt idx="568">
                  <c:v>43728.784722222219</c:v>
                </c:pt>
                <c:pt idx="569">
                  <c:v>43728.826388888891</c:v>
                </c:pt>
                <c:pt idx="570">
                  <c:v>43728.868055555555</c:v>
                </c:pt>
                <c:pt idx="571">
                  <c:v>43728.909722222219</c:v>
                </c:pt>
                <c:pt idx="572">
                  <c:v>43728.951388888891</c:v>
                </c:pt>
                <c:pt idx="573">
                  <c:v>43728.993055555555</c:v>
                </c:pt>
                <c:pt idx="574">
                  <c:v>43729.034722222219</c:v>
                </c:pt>
                <c:pt idx="575">
                  <c:v>43729.076388888891</c:v>
                </c:pt>
                <c:pt idx="576">
                  <c:v>43729.118055555555</c:v>
                </c:pt>
                <c:pt idx="577">
                  <c:v>43729.159722222219</c:v>
                </c:pt>
                <c:pt idx="578">
                  <c:v>43729.201388888891</c:v>
                </c:pt>
                <c:pt idx="579">
                  <c:v>43729.243055555555</c:v>
                </c:pt>
                <c:pt idx="580">
                  <c:v>43729.284722222219</c:v>
                </c:pt>
                <c:pt idx="581">
                  <c:v>43729.326388888891</c:v>
                </c:pt>
                <c:pt idx="582">
                  <c:v>43729.368055555555</c:v>
                </c:pt>
                <c:pt idx="583">
                  <c:v>43729.409722222219</c:v>
                </c:pt>
                <c:pt idx="584">
                  <c:v>43729.451388888891</c:v>
                </c:pt>
                <c:pt idx="585">
                  <c:v>43729.493055555555</c:v>
                </c:pt>
                <c:pt idx="586">
                  <c:v>43729.534722222219</c:v>
                </c:pt>
                <c:pt idx="587">
                  <c:v>43729.576388888891</c:v>
                </c:pt>
                <c:pt idx="588">
                  <c:v>43729.618055555555</c:v>
                </c:pt>
                <c:pt idx="589">
                  <c:v>43729.659722222219</c:v>
                </c:pt>
                <c:pt idx="590">
                  <c:v>43729.701388888891</c:v>
                </c:pt>
                <c:pt idx="591">
                  <c:v>43729.743055555555</c:v>
                </c:pt>
                <c:pt idx="592">
                  <c:v>43729.784722222219</c:v>
                </c:pt>
                <c:pt idx="593">
                  <c:v>43729.826388888891</c:v>
                </c:pt>
                <c:pt idx="594">
                  <c:v>43729.868055555555</c:v>
                </c:pt>
                <c:pt idx="595">
                  <c:v>43729.909722222219</c:v>
                </c:pt>
                <c:pt idx="596">
                  <c:v>43729.951388888891</c:v>
                </c:pt>
                <c:pt idx="597">
                  <c:v>43729.993055555555</c:v>
                </c:pt>
                <c:pt idx="598">
                  <c:v>43730.034722222219</c:v>
                </c:pt>
                <c:pt idx="599">
                  <c:v>43730.076388888891</c:v>
                </c:pt>
                <c:pt idx="600">
                  <c:v>43730.118055555555</c:v>
                </c:pt>
                <c:pt idx="601">
                  <c:v>43730.159722222219</c:v>
                </c:pt>
                <c:pt idx="602">
                  <c:v>43730.201388888891</c:v>
                </c:pt>
                <c:pt idx="603">
                  <c:v>43730.243055555555</c:v>
                </c:pt>
                <c:pt idx="604">
                  <c:v>43730.284722222219</c:v>
                </c:pt>
                <c:pt idx="605">
                  <c:v>43730.326388888891</c:v>
                </c:pt>
                <c:pt idx="606">
                  <c:v>43730.368055555555</c:v>
                </c:pt>
                <c:pt idx="607">
                  <c:v>43730.409722222219</c:v>
                </c:pt>
                <c:pt idx="608">
                  <c:v>43730.451388888891</c:v>
                </c:pt>
                <c:pt idx="609">
                  <c:v>43730.493055555555</c:v>
                </c:pt>
                <c:pt idx="610">
                  <c:v>43730.534722222219</c:v>
                </c:pt>
                <c:pt idx="611">
                  <c:v>43730.576388888891</c:v>
                </c:pt>
                <c:pt idx="612">
                  <c:v>43730.618055555555</c:v>
                </c:pt>
                <c:pt idx="613">
                  <c:v>43730.659722222219</c:v>
                </c:pt>
                <c:pt idx="614">
                  <c:v>43730.701388888891</c:v>
                </c:pt>
                <c:pt idx="615">
                  <c:v>43730.743055555555</c:v>
                </c:pt>
                <c:pt idx="616">
                  <c:v>43730.784722222219</c:v>
                </c:pt>
                <c:pt idx="617">
                  <c:v>43730.826388888891</c:v>
                </c:pt>
                <c:pt idx="618">
                  <c:v>43730.868055555555</c:v>
                </c:pt>
                <c:pt idx="619">
                  <c:v>43730.909722222219</c:v>
                </c:pt>
                <c:pt idx="620">
                  <c:v>43730.951388888891</c:v>
                </c:pt>
                <c:pt idx="621">
                  <c:v>43730.993055555555</c:v>
                </c:pt>
                <c:pt idx="622">
                  <c:v>43731.034722222219</c:v>
                </c:pt>
                <c:pt idx="623">
                  <c:v>43731.076388888891</c:v>
                </c:pt>
                <c:pt idx="624">
                  <c:v>43731.118055555555</c:v>
                </c:pt>
                <c:pt idx="625">
                  <c:v>43731.159722222219</c:v>
                </c:pt>
                <c:pt idx="626">
                  <c:v>43731.201388888891</c:v>
                </c:pt>
                <c:pt idx="627">
                  <c:v>43731.243055555555</c:v>
                </c:pt>
                <c:pt idx="628">
                  <c:v>43731.284722222219</c:v>
                </c:pt>
                <c:pt idx="629">
                  <c:v>43731.326388888891</c:v>
                </c:pt>
                <c:pt idx="630">
                  <c:v>43731.368055555555</c:v>
                </c:pt>
                <c:pt idx="631">
                  <c:v>43731.409722222219</c:v>
                </c:pt>
                <c:pt idx="632">
                  <c:v>43731.451388888891</c:v>
                </c:pt>
                <c:pt idx="633">
                  <c:v>43731.493055555555</c:v>
                </c:pt>
                <c:pt idx="634">
                  <c:v>43731.534722222219</c:v>
                </c:pt>
                <c:pt idx="635">
                  <c:v>43731.576388888891</c:v>
                </c:pt>
                <c:pt idx="636">
                  <c:v>43731.618055555555</c:v>
                </c:pt>
                <c:pt idx="637">
                  <c:v>43731.659722222219</c:v>
                </c:pt>
                <c:pt idx="638">
                  <c:v>43731.701388888891</c:v>
                </c:pt>
                <c:pt idx="639">
                  <c:v>43731.743055555555</c:v>
                </c:pt>
                <c:pt idx="640">
                  <c:v>43731.784722222219</c:v>
                </c:pt>
                <c:pt idx="641">
                  <c:v>43731.826388888891</c:v>
                </c:pt>
                <c:pt idx="642">
                  <c:v>43731.868055555555</c:v>
                </c:pt>
                <c:pt idx="643">
                  <c:v>43731.909722222219</c:v>
                </c:pt>
                <c:pt idx="644">
                  <c:v>43731.951388888891</c:v>
                </c:pt>
                <c:pt idx="645">
                  <c:v>43731.993055555555</c:v>
                </c:pt>
                <c:pt idx="646">
                  <c:v>43732.034722222219</c:v>
                </c:pt>
                <c:pt idx="647">
                  <c:v>43732.076388888891</c:v>
                </c:pt>
                <c:pt idx="648">
                  <c:v>43732.118055555555</c:v>
                </c:pt>
                <c:pt idx="649">
                  <c:v>43732.159722222219</c:v>
                </c:pt>
                <c:pt idx="650">
                  <c:v>43732.201388888891</c:v>
                </c:pt>
                <c:pt idx="651">
                  <c:v>43732.243055555555</c:v>
                </c:pt>
                <c:pt idx="652">
                  <c:v>43732.284722222219</c:v>
                </c:pt>
                <c:pt idx="653">
                  <c:v>43732.326388888891</c:v>
                </c:pt>
                <c:pt idx="654">
                  <c:v>43732.368055555555</c:v>
                </c:pt>
                <c:pt idx="655">
                  <c:v>43732.409722222219</c:v>
                </c:pt>
                <c:pt idx="656">
                  <c:v>43732.451388888891</c:v>
                </c:pt>
                <c:pt idx="657">
                  <c:v>43732.493055555555</c:v>
                </c:pt>
                <c:pt idx="658">
                  <c:v>43732.534722222219</c:v>
                </c:pt>
                <c:pt idx="659">
                  <c:v>43732.576388888891</c:v>
                </c:pt>
                <c:pt idx="660">
                  <c:v>43732.618055555555</c:v>
                </c:pt>
                <c:pt idx="661">
                  <c:v>43732.659722222219</c:v>
                </c:pt>
                <c:pt idx="662">
                  <c:v>43732.701388888891</c:v>
                </c:pt>
                <c:pt idx="663">
                  <c:v>43732.743055555555</c:v>
                </c:pt>
                <c:pt idx="664">
                  <c:v>43732.784722222219</c:v>
                </c:pt>
                <c:pt idx="665">
                  <c:v>43732.826388888891</c:v>
                </c:pt>
                <c:pt idx="666">
                  <c:v>43732.868055555555</c:v>
                </c:pt>
                <c:pt idx="667">
                  <c:v>43732.909722222219</c:v>
                </c:pt>
                <c:pt idx="668">
                  <c:v>43732.951388888891</c:v>
                </c:pt>
                <c:pt idx="669">
                  <c:v>43732.993055555555</c:v>
                </c:pt>
                <c:pt idx="670">
                  <c:v>43733.034722222219</c:v>
                </c:pt>
                <c:pt idx="671">
                  <c:v>43733.076388888891</c:v>
                </c:pt>
                <c:pt idx="672">
                  <c:v>43733.118055555555</c:v>
                </c:pt>
                <c:pt idx="673">
                  <c:v>43733.159722222219</c:v>
                </c:pt>
                <c:pt idx="674">
                  <c:v>43733.201388888891</c:v>
                </c:pt>
                <c:pt idx="675">
                  <c:v>43733.243055555555</c:v>
                </c:pt>
                <c:pt idx="676">
                  <c:v>43733.284722222219</c:v>
                </c:pt>
                <c:pt idx="677">
                  <c:v>43733.326388888891</c:v>
                </c:pt>
                <c:pt idx="678">
                  <c:v>43733.368055555555</c:v>
                </c:pt>
                <c:pt idx="679">
                  <c:v>43733.409722222219</c:v>
                </c:pt>
                <c:pt idx="680">
                  <c:v>43733.451388888891</c:v>
                </c:pt>
                <c:pt idx="681">
                  <c:v>43733.493055555555</c:v>
                </c:pt>
                <c:pt idx="682">
                  <c:v>43733.534722222219</c:v>
                </c:pt>
                <c:pt idx="683">
                  <c:v>43733.576388888891</c:v>
                </c:pt>
                <c:pt idx="684">
                  <c:v>43733.618055555555</c:v>
                </c:pt>
                <c:pt idx="685">
                  <c:v>43733.659722222219</c:v>
                </c:pt>
                <c:pt idx="686">
                  <c:v>43733.701388888891</c:v>
                </c:pt>
                <c:pt idx="687">
                  <c:v>43733.743055555555</c:v>
                </c:pt>
                <c:pt idx="688">
                  <c:v>43733.784722222219</c:v>
                </c:pt>
                <c:pt idx="689">
                  <c:v>43733.826388888891</c:v>
                </c:pt>
                <c:pt idx="690">
                  <c:v>43733.868055555555</c:v>
                </c:pt>
                <c:pt idx="691">
                  <c:v>43733.909722222219</c:v>
                </c:pt>
                <c:pt idx="692">
                  <c:v>43733.951388888891</c:v>
                </c:pt>
                <c:pt idx="693">
                  <c:v>43733.993055555555</c:v>
                </c:pt>
                <c:pt idx="694">
                  <c:v>43734.034722222219</c:v>
                </c:pt>
                <c:pt idx="695">
                  <c:v>43734.076388888891</c:v>
                </c:pt>
                <c:pt idx="696">
                  <c:v>43734.118055555555</c:v>
                </c:pt>
                <c:pt idx="697">
                  <c:v>43734.159722222219</c:v>
                </c:pt>
                <c:pt idx="698">
                  <c:v>43734.201388888891</c:v>
                </c:pt>
                <c:pt idx="699">
                  <c:v>43734.243055555555</c:v>
                </c:pt>
                <c:pt idx="700">
                  <c:v>43734.284722222219</c:v>
                </c:pt>
                <c:pt idx="701">
                  <c:v>43734.326388888891</c:v>
                </c:pt>
                <c:pt idx="702">
                  <c:v>43734.368055555555</c:v>
                </c:pt>
                <c:pt idx="703">
                  <c:v>43734.409722222219</c:v>
                </c:pt>
                <c:pt idx="704">
                  <c:v>43734.451388888891</c:v>
                </c:pt>
                <c:pt idx="705">
                  <c:v>43734.493055555555</c:v>
                </c:pt>
                <c:pt idx="706">
                  <c:v>43734.534722222219</c:v>
                </c:pt>
                <c:pt idx="707">
                  <c:v>43734.576388888891</c:v>
                </c:pt>
                <c:pt idx="708">
                  <c:v>43734.618055555555</c:v>
                </c:pt>
                <c:pt idx="709">
                  <c:v>43734.659722222219</c:v>
                </c:pt>
                <c:pt idx="710">
                  <c:v>43734.701388888891</c:v>
                </c:pt>
                <c:pt idx="711">
                  <c:v>43734.743055555555</c:v>
                </c:pt>
                <c:pt idx="712">
                  <c:v>43734.784722222219</c:v>
                </c:pt>
                <c:pt idx="713">
                  <c:v>43734.826388888891</c:v>
                </c:pt>
                <c:pt idx="714">
                  <c:v>43734.868055555555</c:v>
                </c:pt>
                <c:pt idx="715">
                  <c:v>43734.909722222219</c:v>
                </c:pt>
                <c:pt idx="716">
                  <c:v>43734.951388888891</c:v>
                </c:pt>
                <c:pt idx="717">
                  <c:v>43734.993055555555</c:v>
                </c:pt>
                <c:pt idx="718">
                  <c:v>43735.034722222219</c:v>
                </c:pt>
                <c:pt idx="719">
                  <c:v>43735.076388888891</c:v>
                </c:pt>
                <c:pt idx="720">
                  <c:v>43735.118055555555</c:v>
                </c:pt>
                <c:pt idx="721">
                  <c:v>43735.159722222219</c:v>
                </c:pt>
                <c:pt idx="722">
                  <c:v>43735.201388888891</c:v>
                </c:pt>
                <c:pt idx="723">
                  <c:v>43735.243055555555</c:v>
                </c:pt>
                <c:pt idx="724">
                  <c:v>43735.284722222219</c:v>
                </c:pt>
                <c:pt idx="725">
                  <c:v>43735.326388888891</c:v>
                </c:pt>
                <c:pt idx="726">
                  <c:v>43735.368055555555</c:v>
                </c:pt>
                <c:pt idx="727">
                  <c:v>43735.409722222219</c:v>
                </c:pt>
                <c:pt idx="728">
                  <c:v>43735.451388888891</c:v>
                </c:pt>
                <c:pt idx="729">
                  <c:v>43735.493055555555</c:v>
                </c:pt>
                <c:pt idx="730">
                  <c:v>43735.534722222219</c:v>
                </c:pt>
                <c:pt idx="731">
                  <c:v>43735.576388888891</c:v>
                </c:pt>
                <c:pt idx="732">
                  <c:v>43735.618055555555</c:v>
                </c:pt>
                <c:pt idx="733">
                  <c:v>43735.659722222219</c:v>
                </c:pt>
                <c:pt idx="734">
                  <c:v>43735.701388888891</c:v>
                </c:pt>
                <c:pt idx="735">
                  <c:v>43735.743055555555</c:v>
                </c:pt>
                <c:pt idx="736">
                  <c:v>43735.784722222219</c:v>
                </c:pt>
                <c:pt idx="737">
                  <c:v>43735.826388888891</c:v>
                </c:pt>
                <c:pt idx="738">
                  <c:v>43735.868055555555</c:v>
                </c:pt>
                <c:pt idx="739">
                  <c:v>43735.909722222219</c:v>
                </c:pt>
                <c:pt idx="740">
                  <c:v>43735.951388888891</c:v>
                </c:pt>
                <c:pt idx="741">
                  <c:v>43735.993055555555</c:v>
                </c:pt>
                <c:pt idx="742">
                  <c:v>43736.034722222219</c:v>
                </c:pt>
                <c:pt idx="743">
                  <c:v>43736.076388888891</c:v>
                </c:pt>
                <c:pt idx="744">
                  <c:v>43736.118055555555</c:v>
                </c:pt>
                <c:pt idx="745">
                  <c:v>43736.159722222219</c:v>
                </c:pt>
                <c:pt idx="746">
                  <c:v>43736.201388888891</c:v>
                </c:pt>
                <c:pt idx="747">
                  <c:v>43736.243055555555</c:v>
                </c:pt>
                <c:pt idx="748">
                  <c:v>43736.284722222219</c:v>
                </c:pt>
                <c:pt idx="749">
                  <c:v>43736.326388888891</c:v>
                </c:pt>
                <c:pt idx="750">
                  <c:v>43736.368055555555</c:v>
                </c:pt>
                <c:pt idx="751">
                  <c:v>43736.409722222219</c:v>
                </c:pt>
                <c:pt idx="752">
                  <c:v>43736.451388888891</c:v>
                </c:pt>
                <c:pt idx="753">
                  <c:v>43736.493055555555</c:v>
                </c:pt>
                <c:pt idx="754">
                  <c:v>43736.534722222219</c:v>
                </c:pt>
                <c:pt idx="755">
                  <c:v>43736.576388888891</c:v>
                </c:pt>
                <c:pt idx="756">
                  <c:v>43736.618055555555</c:v>
                </c:pt>
                <c:pt idx="757">
                  <c:v>43736.659722222219</c:v>
                </c:pt>
                <c:pt idx="758">
                  <c:v>43736.701388888891</c:v>
                </c:pt>
                <c:pt idx="759">
                  <c:v>43736.743055555555</c:v>
                </c:pt>
                <c:pt idx="760">
                  <c:v>43736.784722222219</c:v>
                </c:pt>
                <c:pt idx="761">
                  <c:v>43736.826388888891</c:v>
                </c:pt>
                <c:pt idx="762">
                  <c:v>43736.868055555555</c:v>
                </c:pt>
                <c:pt idx="763">
                  <c:v>43736.909722222219</c:v>
                </c:pt>
                <c:pt idx="764">
                  <c:v>43736.951388888891</c:v>
                </c:pt>
                <c:pt idx="765">
                  <c:v>43736.993055555555</c:v>
                </c:pt>
                <c:pt idx="766">
                  <c:v>43737.034722222219</c:v>
                </c:pt>
                <c:pt idx="767">
                  <c:v>43737.076388888891</c:v>
                </c:pt>
                <c:pt idx="768">
                  <c:v>43737.118055555555</c:v>
                </c:pt>
                <c:pt idx="769">
                  <c:v>43737.159722222219</c:v>
                </c:pt>
                <c:pt idx="770">
                  <c:v>43737.201388888891</c:v>
                </c:pt>
                <c:pt idx="771">
                  <c:v>43737.243055555555</c:v>
                </c:pt>
                <c:pt idx="772">
                  <c:v>43737.284722222219</c:v>
                </c:pt>
                <c:pt idx="773">
                  <c:v>43737.326388888891</c:v>
                </c:pt>
                <c:pt idx="774">
                  <c:v>43737.368055555555</c:v>
                </c:pt>
                <c:pt idx="775">
                  <c:v>43737.409722222219</c:v>
                </c:pt>
                <c:pt idx="776">
                  <c:v>43737.451388888891</c:v>
                </c:pt>
                <c:pt idx="777">
                  <c:v>43737.493055555555</c:v>
                </c:pt>
                <c:pt idx="778">
                  <c:v>43737.534722222219</c:v>
                </c:pt>
                <c:pt idx="779">
                  <c:v>43737.576388888891</c:v>
                </c:pt>
                <c:pt idx="780">
                  <c:v>43737.618055555555</c:v>
                </c:pt>
                <c:pt idx="781">
                  <c:v>43737.659722222219</c:v>
                </c:pt>
                <c:pt idx="782">
                  <c:v>43737.701388888891</c:v>
                </c:pt>
                <c:pt idx="783">
                  <c:v>43737.743055555555</c:v>
                </c:pt>
                <c:pt idx="784">
                  <c:v>43737.784722222219</c:v>
                </c:pt>
                <c:pt idx="785">
                  <c:v>43737.826388888891</c:v>
                </c:pt>
                <c:pt idx="786">
                  <c:v>43737.868055555555</c:v>
                </c:pt>
                <c:pt idx="787">
                  <c:v>43737.909722222219</c:v>
                </c:pt>
                <c:pt idx="788">
                  <c:v>43737.951388888891</c:v>
                </c:pt>
                <c:pt idx="789">
                  <c:v>43737.993055555555</c:v>
                </c:pt>
                <c:pt idx="790">
                  <c:v>43738.034722222219</c:v>
                </c:pt>
                <c:pt idx="791">
                  <c:v>43738.076388888891</c:v>
                </c:pt>
                <c:pt idx="792">
                  <c:v>43738.118055555555</c:v>
                </c:pt>
                <c:pt idx="793">
                  <c:v>43738.159722222219</c:v>
                </c:pt>
                <c:pt idx="794">
                  <c:v>43738.201388888891</c:v>
                </c:pt>
                <c:pt idx="795">
                  <c:v>43738.243055555555</c:v>
                </c:pt>
                <c:pt idx="796">
                  <c:v>43738.284722222219</c:v>
                </c:pt>
                <c:pt idx="797">
                  <c:v>43738.326388888891</c:v>
                </c:pt>
                <c:pt idx="798">
                  <c:v>43738.368055555555</c:v>
                </c:pt>
                <c:pt idx="799">
                  <c:v>43738.409722222219</c:v>
                </c:pt>
                <c:pt idx="800">
                  <c:v>43738.451388888891</c:v>
                </c:pt>
                <c:pt idx="801">
                  <c:v>43738.493055555555</c:v>
                </c:pt>
                <c:pt idx="802">
                  <c:v>43738.534722222219</c:v>
                </c:pt>
                <c:pt idx="803">
                  <c:v>43738.576388888891</c:v>
                </c:pt>
                <c:pt idx="804">
                  <c:v>43738.618055555555</c:v>
                </c:pt>
                <c:pt idx="805">
                  <c:v>43738.659722222219</c:v>
                </c:pt>
                <c:pt idx="806">
                  <c:v>43738.701388888891</c:v>
                </c:pt>
                <c:pt idx="807">
                  <c:v>43738.743055555555</c:v>
                </c:pt>
                <c:pt idx="808">
                  <c:v>43738.784722222219</c:v>
                </c:pt>
                <c:pt idx="809">
                  <c:v>43738.826388888891</c:v>
                </c:pt>
                <c:pt idx="810">
                  <c:v>43738.868055555555</c:v>
                </c:pt>
                <c:pt idx="811">
                  <c:v>43738.909722222219</c:v>
                </c:pt>
                <c:pt idx="812">
                  <c:v>43738.951388888891</c:v>
                </c:pt>
              </c:numCache>
            </c:numRef>
          </c:xVal>
          <c:yVal>
            <c:numRef>
              <c:f>'Plot-Data'!$D$3:$D$815</c:f>
              <c:numCache>
                <c:formatCode>General</c:formatCode>
                <c:ptCount val="813"/>
                <c:pt idx="0">
                  <c:v>13.4438</c:v>
                </c:pt>
                <c:pt idx="1">
                  <c:v>13.7438</c:v>
                </c:pt>
                <c:pt idx="2">
                  <c:v>14.143799999999999</c:v>
                </c:pt>
                <c:pt idx="3">
                  <c:v>12.9438</c:v>
                </c:pt>
                <c:pt idx="4">
                  <c:v>13.043799999999999</c:v>
                </c:pt>
                <c:pt idx="5">
                  <c:v>11.2438</c:v>
                </c:pt>
                <c:pt idx="6">
                  <c:v>9.9437999999999995</c:v>
                </c:pt>
                <c:pt idx="7">
                  <c:v>8.1438000000000006</c:v>
                </c:pt>
                <c:pt idx="8">
                  <c:v>7.2438000000000002</c:v>
                </c:pt>
                <c:pt idx="9">
                  <c:v>7.1438000000000006</c:v>
                </c:pt>
                <c:pt idx="10">
                  <c:v>5.9437999999999995</c:v>
                </c:pt>
                <c:pt idx="11">
                  <c:v>4.2438000000000002</c:v>
                </c:pt>
                <c:pt idx="12">
                  <c:v>4.2438000000000002</c:v>
                </c:pt>
                <c:pt idx="13">
                  <c:v>4.1438000000000006</c:v>
                </c:pt>
                <c:pt idx="14">
                  <c:v>4.2438000000000002</c:v>
                </c:pt>
                <c:pt idx="15">
                  <c:v>7.7438000000000002</c:v>
                </c:pt>
                <c:pt idx="16">
                  <c:v>7.6438000000000006</c:v>
                </c:pt>
                <c:pt idx="17">
                  <c:v>7.4437999999999995</c:v>
                </c:pt>
                <c:pt idx="18">
                  <c:v>7.3437999999999999</c:v>
                </c:pt>
                <c:pt idx="19">
                  <c:v>7.1438000000000006</c:v>
                </c:pt>
                <c:pt idx="20">
                  <c:v>7.5437999999999992</c:v>
                </c:pt>
                <c:pt idx="21">
                  <c:v>7.3437999999999999</c:v>
                </c:pt>
                <c:pt idx="22">
                  <c:v>7.2438000000000002</c:v>
                </c:pt>
                <c:pt idx="23">
                  <c:v>7.6438000000000006</c:v>
                </c:pt>
                <c:pt idx="24">
                  <c:v>8.4437999999999995</c:v>
                </c:pt>
                <c:pt idx="25">
                  <c:v>8.6438000000000006</c:v>
                </c:pt>
                <c:pt idx="26">
                  <c:v>8.6438000000000006</c:v>
                </c:pt>
                <c:pt idx="27">
                  <c:v>8.7438000000000002</c:v>
                </c:pt>
                <c:pt idx="28">
                  <c:v>8.7438000000000002</c:v>
                </c:pt>
                <c:pt idx="29">
                  <c:v>8.8437999999999999</c:v>
                </c:pt>
                <c:pt idx="30">
                  <c:v>9.0437999999999992</c:v>
                </c:pt>
                <c:pt idx="31">
                  <c:v>8.0437999999999992</c:v>
                </c:pt>
                <c:pt idx="32">
                  <c:v>9.7438000000000002</c:v>
                </c:pt>
                <c:pt idx="33">
                  <c:v>10.143799999999999</c:v>
                </c:pt>
                <c:pt idx="34">
                  <c:v>10.543799999999999</c:v>
                </c:pt>
                <c:pt idx="35">
                  <c:v>10.043799999999999</c:v>
                </c:pt>
                <c:pt idx="36">
                  <c:v>10.043799999999999</c:v>
                </c:pt>
                <c:pt idx="37">
                  <c:v>8.5437999999999992</c:v>
                </c:pt>
                <c:pt idx="38">
                  <c:v>8.7438000000000002</c:v>
                </c:pt>
                <c:pt idx="39">
                  <c:v>9.6438000000000006</c:v>
                </c:pt>
                <c:pt idx="40">
                  <c:v>10.3438</c:v>
                </c:pt>
                <c:pt idx="41">
                  <c:v>10.7438</c:v>
                </c:pt>
                <c:pt idx="42">
                  <c:v>10.3438</c:v>
                </c:pt>
                <c:pt idx="43">
                  <c:v>10.2438</c:v>
                </c:pt>
                <c:pt idx="44">
                  <c:v>10.043799999999999</c:v>
                </c:pt>
                <c:pt idx="45">
                  <c:v>9.5437999999999992</c:v>
                </c:pt>
                <c:pt idx="46">
                  <c:v>9.3437999999999999</c:v>
                </c:pt>
                <c:pt idx="47">
                  <c:v>9.0437999999999992</c:v>
                </c:pt>
                <c:pt idx="48">
                  <c:v>9.2438000000000002</c:v>
                </c:pt>
                <c:pt idx="49">
                  <c:v>9.9437999999999995</c:v>
                </c:pt>
                <c:pt idx="50">
                  <c:v>9.4437999999999995</c:v>
                </c:pt>
                <c:pt idx="51">
                  <c:v>10.043799999999999</c:v>
                </c:pt>
                <c:pt idx="52">
                  <c:v>9.8437999999999999</c:v>
                </c:pt>
                <c:pt idx="53">
                  <c:v>9.4437999999999995</c:v>
                </c:pt>
                <c:pt idx="54">
                  <c:v>9.5437999999999992</c:v>
                </c:pt>
                <c:pt idx="55">
                  <c:v>10.7438</c:v>
                </c:pt>
                <c:pt idx="56">
                  <c:v>10.3438</c:v>
                </c:pt>
                <c:pt idx="57">
                  <c:v>8.2438000000000002</c:v>
                </c:pt>
                <c:pt idx="58">
                  <c:v>7.8437999999999999</c:v>
                </c:pt>
                <c:pt idx="59">
                  <c:v>8.3437999999999999</c:v>
                </c:pt>
                <c:pt idx="60">
                  <c:v>8.4437999999999995</c:v>
                </c:pt>
                <c:pt idx="61">
                  <c:v>9.0437999999999992</c:v>
                </c:pt>
                <c:pt idx="62">
                  <c:v>9.2438000000000002</c:v>
                </c:pt>
                <c:pt idx="63">
                  <c:v>8.7438000000000002</c:v>
                </c:pt>
                <c:pt idx="64">
                  <c:v>8.3437999999999999</c:v>
                </c:pt>
                <c:pt idx="65">
                  <c:v>9.6438000000000006</c:v>
                </c:pt>
                <c:pt idx="66">
                  <c:v>9.2438000000000002</c:v>
                </c:pt>
                <c:pt idx="67">
                  <c:v>8.4437999999999995</c:v>
                </c:pt>
                <c:pt idx="68">
                  <c:v>7.2438000000000002</c:v>
                </c:pt>
                <c:pt idx="69">
                  <c:v>5.4437999999999995</c:v>
                </c:pt>
                <c:pt idx="70">
                  <c:v>5.2438000000000002</c:v>
                </c:pt>
                <c:pt idx="71">
                  <c:v>4.8437999999999999</c:v>
                </c:pt>
                <c:pt idx="72">
                  <c:v>4.1438000000000006</c:v>
                </c:pt>
                <c:pt idx="73">
                  <c:v>4.0438000000000001</c:v>
                </c:pt>
                <c:pt idx="74">
                  <c:v>4.6438000000000006</c:v>
                </c:pt>
                <c:pt idx="75">
                  <c:v>5.9437999999999995</c:v>
                </c:pt>
                <c:pt idx="76">
                  <c:v>6.0437999999999992</c:v>
                </c:pt>
                <c:pt idx="77">
                  <c:v>5.5438000000000001</c:v>
                </c:pt>
                <c:pt idx="78">
                  <c:v>5.9437999999999995</c:v>
                </c:pt>
                <c:pt idx="79">
                  <c:v>5.8437999999999999</c:v>
                </c:pt>
                <c:pt idx="80">
                  <c:v>6.3437999999999999</c:v>
                </c:pt>
                <c:pt idx="81">
                  <c:v>7.3437999999999999</c:v>
                </c:pt>
                <c:pt idx="82">
                  <c:v>7.2438000000000002</c:v>
                </c:pt>
                <c:pt idx="83">
                  <c:v>7.8437999999999999</c:v>
                </c:pt>
                <c:pt idx="84">
                  <c:v>7.4437999999999995</c:v>
                </c:pt>
                <c:pt idx="85">
                  <c:v>7.8437999999999999</c:v>
                </c:pt>
                <c:pt idx="86">
                  <c:v>8.7438000000000002</c:v>
                </c:pt>
                <c:pt idx="87">
                  <c:v>8.7438000000000002</c:v>
                </c:pt>
                <c:pt idx="88">
                  <c:v>9.5437999999999992</c:v>
                </c:pt>
                <c:pt idx="89">
                  <c:v>9.4437999999999995</c:v>
                </c:pt>
                <c:pt idx="90">
                  <c:v>10.143799999999999</c:v>
                </c:pt>
                <c:pt idx="91">
                  <c:v>10.7438</c:v>
                </c:pt>
                <c:pt idx="92">
                  <c:v>9.2438000000000002</c:v>
                </c:pt>
                <c:pt idx="93">
                  <c:v>8.2438000000000002</c:v>
                </c:pt>
                <c:pt idx="94">
                  <c:v>7.4437999999999995</c:v>
                </c:pt>
                <c:pt idx="95">
                  <c:v>7.5437999999999992</c:v>
                </c:pt>
                <c:pt idx="96">
                  <c:v>7.2438000000000002</c:v>
                </c:pt>
                <c:pt idx="97">
                  <c:v>6.8437999999999999</c:v>
                </c:pt>
                <c:pt idx="98">
                  <c:v>7.1438000000000006</c:v>
                </c:pt>
                <c:pt idx="99">
                  <c:v>6.2438000000000002</c:v>
                </c:pt>
                <c:pt idx="100">
                  <c:v>6.1438000000000006</c:v>
                </c:pt>
                <c:pt idx="101">
                  <c:v>7.2438000000000002</c:v>
                </c:pt>
                <c:pt idx="102">
                  <c:v>7.0437999999999992</c:v>
                </c:pt>
                <c:pt idx="103">
                  <c:v>7.1438000000000006</c:v>
                </c:pt>
                <c:pt idx="104">
                  <c:v>8.0437999999999992</c:v>
                </c:pt>
                <c:pt idx="105">
                  <c:v>8.6438000000000006</c:v>
                </c:pt>
                <c:pt idx="106">
                  <c:v>9.4437999999999995</c:v>
                </c:pt>
                <c:pt idx="107">
                  <c:v>9.9437999999999995</c:v>
                </c:pt>
                <c:pt idx="108">
                  <c:v>9.7438000000000002</c:v>
                </c:pt>
                <c:pt idx="109">
                  <c:v>9.8437999999999999</c:v>
                </c:pt>
                <c:pt idx="110">
                  <c:v>11.043799999999999</c:v>
                </c:pt>
                <c:pt idx="111">
                  <c:v>11.043799999999999</c:v>
                </c:pt>
                <c:pt idx="112">
                  <c:v>11.3438</c:v>
                </c:pt>
                <c:pt idx="113">
                  <c:v>10.3438</c:v>
                </c:pt>
                <c:pt idx="114">
                  <c:v>10.043799999999999</c:v>
                </c:pt>
                <c:pt idx="115">
                  <c:v>8.8437999999999999</c:v>
                </c:pt>
                <c:pt idx="116">
                  <c:v>8.2438000000000002</c:v>
                </c:pt>
                <c:pt idx="117">
                  <c:v>6.7438000000000002</c:v>
                </c:pt>
                <c:pt idx="118">
                  <c:v>5.9437999999999995</c:v>
                </c:pt>
                <c:pt idx="119">
                  <c:v>6.0437999999999992</c:v>
                </c:pt>
                <c:pt idx="120">
                  <c:v>4.3437999999999999</c:v>
                </c:pt>
                <c:pt idx="121">
                  <c:v>6.1438000000000006</c:v>
                </c:pt>
                <c:pt idx="122">
                  <c:v>5.4437999999999995</c:v>
                </c:pt>
                <c:pt idx="123">
                  <c:v>5.6438000000000006</c:v>
                </c:pt>
                <c:pt idx="124">
                  <c:v>5.7438000000000002</c:v>
                </c:pt>
                <c:pt idx="125">
                  <c:v>6.3437999999999999</c:v>
                </c:pt>
                <c:pt idx="126">
                  <c:v>7.0437999999999992</c:v>
                </c:pt>
                <c:pt idx="127">
                  <c:v>6.4437999999999995</c:v>
                </c:pt>
                <c:pt idx="128">
                  <c:v>6.8437999999999999</c:v>
                </c:pt>
                <c:pt idx="129">
                  <c:v>6.7438000000000002</c:v>
                </c:pt>
                <c:pt idx="130">
                  <c:v>6.3437999999999999</c:v>
                </c:pt>
                <c:pt idx="131">
                  <c:v>6.5437999999999992</c:v>
                </c:pt>
                <c:pt idx="132">
                  <c:v>6.5437999999999992</c:v>
                </c:pt>
                <c:pt idx="133">
                  <c:v>5.3437999999999999</c:v>
                </c:pt>
                <c:pt idx="134">
                  <c:v>6.5437999999999992</c:v>
                </c:pt>
                <c:pt idx="135">
                  <c:v>4.9437999999999995</c:v>
                </c:pt>
                <c:pt idx="136">
                  <c:v>3.4438</c:v>
                </c:pt>
                <c:pt idx="137">
                  <c:v>3.3437999999999999</c:v>
                </c:pt>
                <c:pt idx="138">
                  <c:v>3.0438000000000001</c:v>
                </c:pt>
                <c:pt idx="139">
                  <c:v>4.6438000000000006</c:v>
                </c:pt>
                <c:pt idx="140">
                  <c:v>4.5438000000000001</c:v>
                </c:pt>
                <c:pt idx="141">
                  <c:v>5.4437999999999995</c:v>
                </c:pt>
                <c:pt idx="142">
                  <c:v>6.6438000000000006</c:v>
                </c:pt>
                <c:pt idx="143">
                  <c:v>8.6438000000000006</c:v>
                </c:pt>
                <c:pt idx="144">
                  <c:v>8.4437999999999995</c:v>
                </c:pt>
                <c:pt idx="145">
                  <c:v>9.0437999999999992</c:v>
                </c:pt>
                <c:pt idx="146">
                  <c:v>6.2438000000000002</c:v>
                </c:pt>
                <c:pt idx="147">
                  <c:v>8.0437999999999992</c:v>
                </c:pt>
                <c:pt idx="148">
                  <c:v>7.8437999999999999</c:v>
                </c:pt>
                <c:pt idx="149">
                  <c:v>8.5437999999999992</c:v>
                </c:pt>
                <c:pt idx="150">
                  <c:v>10.043799999999999</c:v>
                </c:pt>
                <c:pt idx="151">
                  <c:v>9.0437999999999992</c:v>
                </c:pt>
                <c:pt idx="152">
                  <c:v>8.3437999999999999</c:v>
                </c:pt>
                <c:pt idx="153">
                  <c:v>7.9437999999999995</c:v>
                </c:pt>
                <c:pt idx="154">
                  <c:v>7.0437999999999992</c:v>
                </c:pt>
                <c:pt idx="155">
                  <c:v>7.3437999999999999</c:v>
                </c:pt>
                <c:pt idx="156">
                  <c:v>6.3437999999999999</c:v>
                </c:pt>
                <c:pt idx="157">
                  <c:v>5.1438000000000006</c:v>
                </c:pt>
                <c:pt idx="158">
                  <c:v>5.1438000000000006</c:v>
                </c:pt>
                <c:pt idx="159">
                  <c:v>5.1438000000000006</c:v>
                </c:pt>
                <c:pt idx="160">
                  <c:v>3.4438</c:v>
                </c:pt>
                <c:pt idx="161">
                  <c:v>3.6437999999999997</c:v>
                </c:pt>
                <c:pt idx="162">
                  <c:v>3.4438</c:v>
                </c:pt>
                <c:pt idx="163">
                  <c:v>2.7438000000000002</c:v>
                </c:pt>
                <c:pt idx="164">
                  <c:v>2.9438</c:v>
                </c:pt>
                <c:pt idx="165">
                  <c:v>3.4438</c:v>
                </c:pt>
                <c:pt idx="166">
                  <c:v>4.1438000000000006</c:v>
                </c:pt>
                <c:pt idx="167">
                  <c:v>4.3437999999999999</c:v>
                </c:pt>
                <c:pt idx="168">
                  <c:v>3.9438</c:v>
                </c:pt>
                <c:pt idx="169">
                  <c:v>3.8437999999999999</c:v>
                </c:pt>
                <c:pt idx="170">
                  <c:v>5.7438000000000002</c:v>
                </c:pt>
                <c:pt idx="171">
                  <c:v>5.8437999999999999</c:v>
                </c:pt>
                <c:pt idx="172">
                  <c:v>6.0437999999999992</c:v>
                </c:pt>
                <c:pt idx="173">
                  <c:v>5.1438000000000006</c:v>
                </c:pt>
                <c:pt idx="174">
                  <c:v>5.0438000000000001</c:v>
                </c:pt>
                <c:pt idx="175">
                  <c:v>8.3437999999999999</c:v>
                </c:pt>
                <c:pt idx="176">
                  <c:v>7.5437999999999992</c:v>
                </c:pt>
                <c:pt idx="177">
                  <c:v>7.7438000000000002</c:v>
                </c:pt>
                <c:pt idx="178">
                  <c:v>8.4437999999999995</c:v>
                </c:pt>
                <c:pt idx="179">
                  <c:v>8.7438000000000002</c:v>
                </c:pt>
                <c:pt idx="180">
                  <c:v>6.9437999999999995</c:v>
                </c:pt>
                <c:pt idx="181">
                  <c:v>5.2438000000000002</c:v>
                </c:pt>
                <c:pt idx="182">
                  <c:v>8.0437999999999992</c:v>
                </c:pt>
                <c:pt idx="183">
                  <c:v>9.0437999999999992</c:v>
                </c:pt>
                <c:pt idx="184">
                  <c:v>10.3438</c:v>
                </c:pt>
                <c:pt idx="185">
                  <c:v>10.3438</c:v>
                </c:pt>
                <c:pt idx="186">
                  <c:v>9.0437999999999992</c:v>
                </c:pt>
                <c:pt idx="187">
                  <c:v>10.043799999999999</c:v>
                </c:pt>
                <c:pt idx="188">
                  <c:v>10.043799999999999</c:v>
                </c:pt>
                <c:pt idx="189">
                  <c:v>12.643799999999999</c:v>
                </c:pt>
                <c:pt idx="190">
                  <c:v>12.643799999999999</c:v>
                </c:pt>
                <c:pt idx="191">
                  <c:v>14.9438</c:v>
                </c:pt>
                <c:pt idx="192">
                  <c:v>14.2438</c:v>
                </c:pt>
                <c:pt idx="193">
                  <c:v>14.143799999999999</c:v>
                </c:pt>
                <c:pt idx="194">
                  <c:v>14.8438</c:v>
                </c:pt>
                <c:pt idx="195">
                  <c:v>13.2438</c:v>
                </c:pt>
                <c:pt idx="196">
                  <c:v>12.3438</c:v>
                </c:pt>
                <c:pt idx="197">
                  <c:v>12.7438</c:v>
                </c:pt>
                <c:pt idx="198">
                  <c:v>11.643799999999999</c:v>
                </c:pt>
                <c:pt idx="199">
                  <c:v>12.4438</c:v>
                </c:pt>
                <c:pt idx="200">
                  <c:v>10.8438</c:v>
                </c:pt>
                <c:pt idx="201">
                  <c:v>11.7438</c:v>
                </c:pt>
                <c:pt idx="202">
                  <c:v>12.643799999999999</c:v>
                </c:pt>
                <c:pt idx="203">
                  <c:v>11.8438</c:v>
                </c:pt>
                <c:pt idx="204">
                  <c:v>11.2438</c:v>
                </c:pt>
                <c:pt idx="205">
                  <c:v>11.7438</c:v>
                </c:pt>
                <c:pt idx="206">
                  <c:v>11.643799999999999</c:v>
                </c:pt>
                <c:pt idx="207">
                  <c:v>11.3438</c:v>
                </c:pt>
                <c:pt idx="208">
                  <c:v>10.143799999999999</c:v>
                </c:pt>
                <c:pt idx="209">
                  <c:v>10.143799999999999</c:v>
                </c:pt>
                <c:pt idx="210">
                  <c:v>9.9437999999999995</c:v>
                </c:pt>
                <c:pt idx="211">
                  <c:v>10.143799999999999</c:v>
                </c:pt>
                <c:pt idx="212">
                  <c:v>11.2438</c:v>
                </c:pt>
                <c:pt idx="213">
                  <c:v>11.9438</c:v>
                </c:pt>
                <c:pt idx="214">
                  <c:v>11.643799999999999</c:v>
                </c:pt>
                <c:pt idx="215">
                  <c:v>12.043799999999999</c:v>
                </c:pt>
                <c:pt idx="216">
                  <c:v>9.4437999999999995</c:v>
                </c:pt>
                <c:pt idx="217">
                  <c:v>7.6438000000000006</c:v>
                </c:pt>
                <c:pt idx="218">
                  <c:v>7.3437999999999999</c:v>
                </c:pt>
                <c:pt idx="219">
                  <c:v>4.4437999999999995</c:v>
                </c:pt>
                <c:pt idx="220">
                  <c:v>4.7438000000000002</c:v>
                </c:pt>
                <c:pt idx="221">
                  <c:v>4.9437999999999995</c:v>
                </c:pt>
                <c:pt idx="222">
                  <c:v>4.0438000000000001</c:v>
                </c:pt>
                <c:pt idx="223">
                  <c:v>5.2438000000000002</c:v>
                </c:pt>
                <c:pt idx="224">
                  <c:v>4.9437999999999995</c:v>
                </c:pt>
                <c:pt idx="225">
                  <c:v>4.3437999999999999</c:v>
                </c:pt>
                <c:pt idx="226">
                  <c:v>4.2438000000000002</c:v>
                </c:pt>
                <c:pt idx="227">
                  <c:v>3.2438000000000002</c:v>
                </c:pt>
                <c:pt idx="228">
                  <c:v>4.0438000000000001</c:v>
                </c:pt>
                <c:pt idx="229">
                  <c:v>3.6437999999999997</c:v>
                </c:pt>
                <c:pt idx="230">
                  <c:v>4.0438000000000001</c:v>
                </c:pt>
                <c:pt idx="231">
                  <c:v>4.3437999999999999</c:v>
                </c:pt>
                <c:pt idx="232">
                  <c:v>4.8437999999999999</c:v>
                </c:pt>
                <c:pt idx="233">
                  <c:v>3.7438000000000002</c:v>
                </c:pt>
                <c:pt idx="234">
                  <c:v>3.5438000000000001</c:v>
                </c:pt>
                <c:pt idx="235">
                  <c:v>3.8437999999999999</c:v>
                </c:pt>
                <c:pt idx="236">
                  <c:v>3.9438</c:v>
                </c:pt>
                <c:pt idx="237">
                  <c:v>6.5437999999999992</c:v>
                </c:pt>
                <c:pt idx="238">
                  <c:v>3.1437999999999997</c:v>
                </c:pt>
                <c:pt idx="239">
                  <c:v>3.2438000000000002</c:v>
                </c:pt>
                <c:pt idx="240">
                  <c:v>3.7438000000000002</c:v>
                </c:pt>
                <c:pt idx="241">
                  <c:v>3.9438</c:v>
                </c:pt>
                <c:pt idx="242">
                  <c:v>3.8437999999999999</c:v>
                </c:pt>
                <c:pt idx="243">
                  <c:v>3.0438000000000001</c:v>
                </c:pt>
                <c:pt idx="244">
                  <c:v>2.9438</c:v>
                </c:pt>
                <c:pt idx="245">
                  <c:v>2.8437999999999999</c:v>
                </c:pt>
                <c:pt idx="246">
                  <c:v>2.6437999999999997</c:v>
                </c:pt>
                <c:pt idx="247">
                  <c:v>4.2438000000000002</c:v>
                </c:pt>
                <c:pt idx="248">
                  <c:v>3.5438000000000001</c:v>
                </c:pt>
                <c:pt idx="249">
                  <c:v>4.4437999999999995</c:v>
                </c:pt>
                <c:pt idx="250">
                  <c:v>2.7438000000000002</c:v>
                </c:pt>
                <c:pt idx="251">
                  <c:v>4.1438000000000006</c:v>
                </c:pt>
                <c:pt idx="252">
                  <c:v>2.6437999999999997</c:v>
                </c:pt>
                <c:pt idx="253">
                  <c:v>3.5438000000000001</c:v>
                </c:pt>
                <c:pt idx="254">
                  <c:v>4.0438000000000001</c:v>
                </c:pt>
                <c:pt idx="255">
                  <c:v>3.1437999999999997</c:v>
                </c:pt>
                <c:pt idx="256">
                  <c:v>3.7438000000000002</c:v>
                </c:pt>
                <c:pt idx="257">
                  <c:v>4.1438000000000006</c:v>
                </c:pt>
                <c:pt idx="258">
                  <c:v>5.3437999999999999</c:v>
                </c:pt>
                <c:pt idx="259">
                  <c:v>3.6437999999999997</c:v>
                </c:pt>
                <c:pt idx="260">
                  <c:v>2.2437999999999998</c:v>
                </c:pt>
                <c:pt idx="261">
                  <c:v>4.4437999999999995</c:v>
                </c:pt>
                <c:pt idx="262">
                  <c:v>2.4438</c:v>
                </c:pt>
                <c:pt idx="263">
                  <c:v>5.3437999999999999</c:v>
                </c:pt>
                <c:pt idx="264">
                  <c:v>5.7438000000000002</c:v>
                </c:pt>
                <c:pt idx="265">
                  <c:v>4.9437999999999995</c:v>
                </c:pt>
                <c:pt idx="266">
                  <c:v>6.4437999999999995</c:v>
                </c:pt>
                <c:pt idx="267">
                  <c:v>7.6438000000000006</c:v>
                </c:pt>
                <c:pt idx="268">
                  <c:v>6.8437999999999999</c:v>
                </c:pt>
                <c:pt idx="269">
                  <c:v>5.9437999999999995</c:v>
                </c:pt>
                <c:pt idx="270">
                  <c:v>5.7438000000000002</c:v>
                </c:pt>
                <c:pt idx="271">
                  <c:v>7.4437999999999995</c:v>
                </c:pt>
                <c:pt idx="272">
                  <c:v>6.5437999999999992</c:v>
                </c:pt>
                <c:pt idx="273">
                  <c:v>8.4437999999999995</c:v>
                </c:pt>
                <c:pt idx="274">
                  <c:v>7.1438000000000006</c:v>
                </c:pt>
                <c:pt idx="275">
                  <c:v>6.1438000000000006</c:v>
                </c:pt>
                <c:pt idx="276">
                  <c:v>6.9437999999999995</c:v>
                </c:pt>
                <c:pt idx="277">
                  <c:v>7.6438000000000006</c:v>
                </c:pt>
                <c:pt idx="278">
                  <c:v>6.0437999999999992</c:v>
                </c:pt>
                <c:pt idx="279">
                  <c:v>6.3437999999999999</c:v>
                </c:pt>
                <c:pt idx="280">
                  <c:v>7.6438000000000006</c:v>
                </c:pt>
                <c:pt idx="281">
                  <c:v>8.0437999999999992</c:v>
                </c:pt>
                <c:pt idx="282">
                  <c:v>8.6438000000000006</c:v>
                </c:pt>
                <c:pt idx="283">
                  <c:v>6.2438000000000002</c:v>
                </c:pt>
                <c:pt idx="284">
                  <c:v>6.8437999999999999</c:v>
                </c:pt>
                <c:pt idx="285">
                  <c:v>10.043799999999999</c:v>
                </c:pt>
                <c:pt idx="286">
                  <c:v>8.2438000000000002</c:v>
                </c:pt>
                <c:pt idx="287">
                  <c:v>9.5437999999999992</c:v>
                </c:pt>
                <c:pt idx="288">
                  <c:v>8.6438000000000006</c:v>
                </c:pt>
                <c:pt idx="289">
                  <c:v>9.9437999999999995</c:v>
                </c:pt>
                <c:pt idx="290">
                  <c:v>7.9437999999999995</c:v>
                </c:pt>
                <c:pt idx="291">
                  <c:v>7.8437999999999999</c:v>
                </c:pt>
                <c:pt idx="292">
                  <c:v>6.8437999999999999</c:v>
                </c:pt>
                <c:pt idx="293">
                  <c:v>5.4437999999999995</c:v>
                </c:pt>
                <c:pt idx="294">
                  <c:v>5.5438000000000001</c:v>
                </c:pt>
                <c:pt idx="295">
                  <c:v>6.5437999999999992</c:v>
                </c:pt>
                <c:pt idx="296">
                  <c:v>9.4437999999999995</c:v>
                </c:pt>
                <c:pt idx="297">
                  <c:v>4.5438000000000001</c:v>
                </c:pt>
                <c:pt idx="298">
                  <c:v>5.5438000000000001</c:v>
                </c:pt>
                <c:pt idx="299">
                  <c:v>5.7438000000000002</c:v>
                </c:pt>
                <c:pt idx="300">
                  <c:v>4.5438000000000001</c:v>
                </c:pt>
                <c:pt idx="301">
                  <c:v>7.4437999999999995</c:v>
                </c:pt>
                <c:pt idx="302">
                  <c:v>7.6438000000000006</c:v>
                </c:pt>
                <c:pt idx="303">
                  <c:v>7.5437999999999992</c:v>
                </c:pt>
                <c:pt idx="304">
                  <c:v>5.9437999999999995</c:v>
                </c:pt>
                <c:pt idx="305">
                  <c:v>6.9437999999999995</c:v>
                </c:pt>
                <c:pt idx="306">
                  <c:v>7.3437999999999999</c:v>
                </c:pt>
                <c:pt idx="307">
                  <c:v>4.2438000000000002</c:v>
                </c:pt>
                <c:pt idx="308">
                  <c:v>4.7438000000000002</c:v>
                </c:pt>
                <c:pt idx="309">
                  <c:v>3.5438000000000001</c:v>
                </c:pt>
                <c:pt idx="310">
                  <c:v>4.0438000000000001</c:v>
                </c:pt>
                <c:pt idx="311">
                  <c:v>5.2438000000000002</c:v>
                </c:pt>
                <c:pt idx="312">
                  <c:v>3.0438000000000001</c:v>
                </c:pt>
                <c:pt idx="313">
                  <c:v>2.8437999999999999</c:v>
                </c:pt>
                <c:pt idx="314">
                  <c:v>3.6437999999999997</c:v>
                </c:pt>
                <c:pt idx="315">
                  <c:v>4.3437999999999999</c:v>
                </c:pt>
                <c:pt idx="316">
                  <c:v>4.4437999999999995</c:v>
                </c:pt>
                <c:pt idx="317">
                  <c:v>3.6437999999999997</c:v>
                </c:pt>
                <c:pt idx="318">
                  <c:v>3.0438000000000001</c:v>
                </c:pt>
                <c:pt idx="319">
                  <c:v>3.5438000000000001</c:v>
                </c:pt>
                <c:pt idx="320">
                  <c:v>5.4437999999999995</c:v>
                </c:pt>
                <c:pt idx="321">
                  <c:v>4.8437999999999999</c:v>
                </c:pt>
                <c:pt idx="322">
                  <c:v>4.4437999999999995</c:v>
                </c:pt>
                <c:pt idx="323">
                  <c:v>4.8437999999999999</c:v>
                </c:pt>
                <c:pt idx="324">
                  <c:v>4.8437999999999999</c:v>
                </c:pt>
                <c:pt idx="325">
                  <c:v>6.2438000000000002</c:v>
                </c:pt>
                <c:pt idx="326">
                  <c:v>4.5438000000000001</c:v>
                </c:pt>
                <c:pt idx="327">
                  <c:v>4.9437999999999995</c:v>
                </c:pt>
                <c:pt idx="328">
                  <c:v>5.8437999999999999</c:v>
                </c:pt>
                <c:pt idx="329">
                  <c:v>5.7438000000000002</c:v>
                </c:pt>
                <c:pt idx="330">
                  <c:v>5.2438000000000002</c:v>
                </c:pt>
                <c:pt idx="331">
                  <c:v>5.8437999999999999</c:v>
                </c:pt>
                <c:pt idx="332">
                  <c:v>5.6438000000000006</c:v>
                </c:pt>
                <c:pt idx="333">
                  <c:v>6.0437999999999992</c:v>
                </c:pt>
                <c:pt idx="334">
                  <c:v>6.3437999999999999</c:v>
                </c:pt>
                <c:pt idx="335">
                  <c:v>6.3437999999999999</c:v>
                </c:pt>
                <c:pt idx="336">
                  <c:v>6.2438000000000002</c:v>
                </c:pt>
                <c:pt idx="337">
                  <c:v>4.8437999999999999</c:v>
                </c:pt>
                <c:pt idx="338">
                  <c:v>3.9438</c:v>
                </c:pt>
                <c:pt idx="339">
                  <c:v>3.3437999999999999</c:v>
                </c:pt>
                <c:pt idx="340">
                  <c:v>2.3437999999999999</c:v>
                </c:pt>
                <c:pt idx="341">
                  <c:v>3.3437999999999999</c:v>
                </c:pt>
                <c:pt idx="342">
                  <c:v>3.7438000000000002</c:v>
                </c:pt>
                <c:pt idx="343">
                  <c:v>5.7438000000000002</c:v>
                </c:pt>
                <c:pt idx="344">
                  <c:v>6.0437999999999992</c:v>
                </c:pt>
                <c:pt idx="345">
                  <c:v>7.1438000000000006</c:v>
                </c:pt>
                <c:pt idx="346">
                  <c:v>6.8437999999999999</c:v>
                </c:pt>
                <c:pt idx="347">
                  <c:v>7.0437999999999992</c:v>
                </c:pt>
                <c:pt idx="348">
                  <c:v>8.8437999999999999</c:v>
                </c:pt>
                <c:pt idx="349">
                  <c:v>8.8437999999999999</c:v>
                </c:pt>
                <c:pt idx="350">
                  <c:v>9.2438000000000002</c:v>
                </c:pt>
                <c:pt idx="351">
                  <c:v>8.6438000000000006</c:v>
                </c:pt>
                <c:pt idx="352">
                  <c:v>9.3437999999999999</c:v>
                </c:pt>
                <c:pt idx="353">
                  <c:v>8.4437999999999995</c:v>
                </c:pt>
                <c:pt idx="354">
                  <c:v>7.8437999999999999</c:v>
                </c:pt>
                <c:pt idx="355">
                  <c:v>7.0437999999999992</c:v>
                </c:pt>
                <c:pt idx="356">
                  <c:v>7.2438000000000002</c:v>
                </c:pt>
                <c:pt idx="357">
                  <c:v>6.6438000000000006</c:v>
                </c:pt>
                <c:pt idx="358">
                  <c:v>6.4437999999999995</c:v>
                </c:pt>
                <c:pt idx="359">
                  <c:v>5.1438000000000006</c:v>
                </c:pt>
                <c:pt idx="360">
                  <c:v>5.4437999999999995</c:v>
                </c:pt>
                <c:pt idx="361">
                  <c:v>5.2438000000000002</c:v>
                </c:pt>
                <c:pt idx="362">
                  <c:v>5.7438000000000002</c:v>
                </c:pt>
                <c:pt idx="363">
                  <c:v>5.8437999999999999</c:v>
                </c:pt>
                <c:pt idx="364">
                  <c:v>6.2438000000000002</c:v>
                </c:pt>
                <c:pt idx="365">
                  <c:v>5.7438000000000002</c:v>
                </c:pt>
                <c:pt idx="366">
                  <c:v>6.2438000000000002</c:v>
                </c:pt>
                <c:pt idx="367">
                  <c:v>7.4437999999999995</c:v>
                </c:pt>
                <c:pt idx="368">
                  <c:v>7.4437999999999995</c:v>
                </c:pt>
                <c:pt idx="369">
                  <c:v>6.8437999999999999</c:v>
                </c:pt>
                <c:pt idx="370">
                  <c:v>7.3437999999999999</c:v>
                </c:pt>
                <c:pt idx="371">
                  <c:v>7.9437999999999995</c:v>
                </c:pt>
                <c:pt idx="372">
                  <c:v>8.6438000000000006</c:v>
                </c:pt>
                <c:pt idx="373">
                  <c:v>8.9437999999999995</c:v>
                </c:pt>
                <c:pt idx="374">
                  <c:v>10.2438</c:v>
                </c:pt>
                <c:pt idx="375">
                  <c:v>11.2438</c:v>
                </c:pt>
                <c:pt idx="376">
                  <c:v>10.4438</c:v>
                </c:pt>
                <c:pt idx="377">
                  <c:v>11.043799999999999</c:v>
                </c:pt>
                <c:pt idx="378">
                  <c:v>13.643799999999999</c:v>
                </c:pt>
                <c:pt idx="379">
                  <c:v>12.143799999999999</c:v>
                </c:pt>
                <c:pt idx="380">
                  <c:v>13.043799999999999</c:v>
                </c:pt>
                <c:pt idx="381">
                  <c:v>14.4438</c:v>
                </c:pt>
                <c:pt idx="382">
                  <c:v>14.2438</c:v>
                </c:pt>
                <c:pt idx="383">
                  <c:v>14.4438</c:v>
                </c:pt>
                <c:pt idx="384">
                  <c:v>5.4437999999999995</c:v>
                </c:pt>
                <c:pt idx="385">
                  <c:v>6.1438000000000006</c:v>
                </c:pt>
                <c:pt idx="386">
                  <c:v>6.9437999999999995</c:v>
                </c:pt>
                <c:pt idx="387">
                  <c:v>8.2438000000000002</c:v>
                </c:pt>
                <c:pt idx="388">
                  <c:v>8.0437999999999992</c:v>
                </c:pt>
                <c:pt idx="389">
                  <c:v>6.2438000000000002</c:v>
                </c:pt>
                <c:pt idx="390">
                  <c:v>5.8437999999999999</c:v>
                </c:pt>
                <c:pt idx="391">
                  <c:v>6.2438000000000002</c:v>
                </c:pt>
                <c:pt idx="392">
                  <c:v>5.1438000000000006</c:v>
                </c:pt>
                <c:pt idx="393">
                  <c:v>4.6438000000000006</c:v>
                </c:pt>
                <c:pt idx="394">
                  <c:v>5.5438000000000001</c:v>
                </c:pt>
                <c:pt idx="395">
                  <c:v>5.2438000000000002</c:v>
                </c:pt>
                <c:pt idx="396">
                  <c:v>4.1438000000000006</c:v>
                </c:pt>
                <c:pt idx="397">
                  <c:v>4.2438000000000002</c:v>
                </c:pt>
                <c:pt idx="398">
                  <c:v>4.3437999999999999</c:v>
                </c:pt>
                <c:pt idx="399">
                  <c:v>5.3437999999999999</c:v>
                </c:pt>
                <c:pt idx="400">
                  <c:v>6.5437999999999992</c:v>
                </c:pt>
                <c:pt idx="401">
                  <c:v>5.4437999999999995</c:v>
                </c:pt>
                <c:pt idx="402">
                  <c:v>5.2438000000000002</c:v>
                </c:pt>
                <c:pt idx="403">
                  <c:v>5.4437999999999995</c:v>
                </c:pt>
                <c:pt idx="404">
                  <c:v>4.9437999999999995</c:v>
                </c:pt>
                <c:pt idx="405">
                  <c:v>5.0438000000000001</c:v>
                </c:pt>
                <c:pt idx="406">
                  <c:v>5.3437999999999999</c:v>
                </c:pt>
                <c:pt idx="407">
                  <c:v>4.8437999999999999</c:v>
                </c:pt>
                <c:pt idx="408">
                  <c:v>3.8437999999999999</c:v>
                </c:pt>
                <c:pt idx="409">
                  <c:v>4.5438000000000001</c:v>
                </c:pt>
                <c:pt idx="410">
                  <c:v>4.0438000000000001</c:v>
                </c:pt>
                <c:pt idx="411">
                  <c:v>4.0438000000000001</c:v>
                </c:pt>
                <c:pt idx="412">
                  <c:v>4.5438000000000001</c:v>
                </c:pt>
                <c:pt idx="413">
                  <c:v>4.6438000000000006</c:v>
                </c:pt>
                <c:pt idx="414">
                  <c:v>5.0438000000000001</c:v>
                </c:pt>
                <c:pt idx="415">
                  <c:v>5.6438000000000006</c:v>
                </c:pt>
                <c:pt idx="416">
                  <c:v>6.2438000000000002</c:v>
                </c:pt>
                <c:pt idx="417">
                  <c:v>6.4437999999999995</c:v>
                </c:pt>
                <c:pt idx="418">
                  <c:v>5.8437999999999999</c:v>
                </c:pt>
                <c:pt idx="419">
                  <c:v>5.5438000000000001</c:v>
                </c:pt>
                <c:pt idx="420">
                  <c:v>5.9437999999999995</c:v>
                </c:pt>
                <c:pt idx="421">
                  <c:v>6.7438000000000002</c:v>
                </c:pt>
                <c:pt idx="422">
                  <c:v>6.2438000000000002</c:v>
                </c:pt>
                <c:pt idx="423">
                  <c:v>7.8437999999999999</c:v>
                </c:pt>
                <c:pt idx="424">
                  <c:v>8.3437999999999999</c:v>
                </c:pt>
                <c:pt idx="425">
                  <c:v>8.6438000000000006</c:v>
                </c:pt>
                <c:pt idx="426">
                  <c:v>8.3437999999999999</c:v>
                </c:pt>
                <c:pt idx="427">
                  <c:v>9.1438000000000006</c:v>
                </c:pt>
                <c:pt idx="428">
                  <c:v>10.3438</c:v>
                </c:pt>
                <c:pt idx="429">
                  <c:v>9.2438000000000002</c:v>
                </c:pt>
                <c:pt idx="430">
                  <c:v>10.7438</c:v>
                </c:pt>
                <c:pt idx="431">
                  <c:v>10.143799999999999</c:v>
                </c:pt>
                <c:pt idx="432">
                  <c:v>10.143799999999999</c:v>
                </c:pt>
                <c:pt idx="433">
                  <c:v>11.9438</c:v>
                </c:pt>
                <c:pt idx="434">
                  <c:v>12.143799999999999</c:v>
                </c:pt>
                <c:pt idx="435">
                  <c:v>14.643799999999999</c:v>
                </c:pt>
                <c:pt idx="436">
                  <c:v>9.9437999999999995</c:v>
                </c:pt>
                <c:pt idx="437">
                  <c:v>7.7438000000000002</c:v>
                </c:pt>
                <c:pt idx="438">
                  <c:v>9.1438000000000006</c:v>
                </c:pt>
                <c:pt idx="439">
                  <c:v>8.1438000000000006</c:v>
                </c:pt>
                <c:pt idx="440">
                  <c:v>6.0437999999999992</c:v>
                </c:pt>
                <c:pt idx="441">
                  <c:v>11.2438</c:v>
                </c:pt>
                <c:pt idx="442">
                  <c:v>6.4437999999999995</c:v>
                </c:pt>
                <c:pt idx="443">
                  <c:v>6.2438000000000002</c:v>
                </c:pt>
                <c:pt idx="444">
                  <c:v>9.7438000000000002</c:v>
                </c:pt>
                <c:pt idx="445">
                  <c:v>11.8438</c:v>
                </c:pt>
                <c:pt idx="446">
                  <c:v>12.2438</c:v>
                </c:pt>
                <c:pt idx="447">
                  <c:v>12.043799999999999</c:v>
                </c:pt>
                <c:pt idx="448">
                  <c:v>8.4437999999999995</c:v>
                </c:pt>
                <c:pt idx="449">
                  <c:v>7.9437999999999995</c:v>
                </c:pt>
                <c:pt idx="450">
                  <c:v>7.3437999999999999</c:v>
                </c:pt>
                <c:pt idx="451">
                  <c:v>6.0437999999999992</c:v>
                </c:pt>
                <c:pt idx="452">
                  <c:v>7.5437999999999992</c:v>
                </c:pt>
                <c:pt idx="453">
                  <c:v>6.3437999999999999</c:v>
                </c:pt>
                <c:pt idx="454">
                  <c:v>7.4437999999999995</c:v>
                </c:pt>
                <c:pt idx="455">
                  <c:v>6.3437999999999999</c:v>
                </c:pt>
                <c:pt idx="456">
                  <c:v>5.2438000000000002</c:v>
                </c:pt>
                <c:pt idx="457">
                  <c:v>6.3437999999999999</c:v>
                </c:pt>
                <c:pt idx="458">
                  <c:v>9.3437999999999999</c:v>
                </c:pt>
                <c:pt idx="459">
                  <c:v>7.7438000000000002</c:v>
                </c:pt>
                <c:pt idx="460">
                  <c:v>5.7438000000000002</c:v>
                </c:pt>
                <c:pt idx="461">
                  <c:v>6.2438000000000002</c:v>
                </c:pt>
                <c:pt idx="462">
                  <c:v>9.4437999999999995</c:v>
                </c:pt>
                <c:pt idx="463">
                  <c:v>11.543799999999999</c:v>
                </c:pt>
                <c:pt idx="464">
                  <c:v>11.4438</c:v>
                </c:pt>
                <c:pt idx="465">
                  <c:v>9.5437999999999992</c:v>
                </c:pt>
                <c:pt idx="466">
                  <c:v>9.5437999999999992</c:v>
                </c:pt>
                <c:pt idx="467">
                  <c:v>10.7438</c:v>
                </c:pt>
                <c:pt idx="468">
                  <c:v>11.3438</c:v>
                </c:pt>
                <c:pt idx="469">
                  <c:v>10.4438</c:v>
                </c:pt>
                <c:pt idx="470">
                  <c:v>9.4437999999999995</c:v>
                </c:pt>
                <c:pt idx="471">
                  <c:v>10.7438</c:v>
                </c:pt>
                <c:pt idx="472">
                  <c:v>9.8437999999999999</c:v>
                </c:pt>
                <c:pt idx="473">
                  <c:v>9.7438000000000002</c:v>
                </c:pt>
                <c:pt idx="474">
                  <c:v>9.6438000000000006</c:v>
                </c:pt>
                <c:pt idx="475">
                  <c:v>10.043799999999999</c:v>
                </c:pt>
                <c:pt idx="476">
                  <c:v>10.9438</c:v>
                </c:pt>
                <c:pt idx="477">
                  <c:v>8.9437999999999995</c:v>
                </c:pt>
                <c:pt idx="478">
                  <c:v>7.7438000000000002</c:v>
                </c:pt>
                <c:pt idx="479">
                  <c:v>6.8437999999999999</c:v>
                </c:pt>
                <c:pt idx="480">
                  <c:v>7.2438000000000002</c:v>
                </c:pt>
                <c:pt idx="481">
                  <c:v>7.5437999999999992</c:v>
                </c:pt>
                <c:pt idx="482">
                  <c:v>9.1438000000000006</c:v>
                </c:pt>
                <c:pt idx="483">
                  <c:v>10.143799999999999</c:v>
                </c:pt>
                <c:pt idx="484">
                  <c:v>10.3438</c:v>
                </c:pt>
                <c:pt idx="485">
                  <c:v>12.3438</c:v>
                </c:pt>
                <c:pt idx="486">
                  <c:v>14.543799999999999</c:v>
                </c:pt>
                <c:pt idx="487">
                  <c:v>13.543799999999999</c:v>
                </c:pt>
                <c:pt idx="488">
                  <c:v>19.543800000000001</c:v>
                </c:pt>
                <c:pt idx="489">
                  <c:v>19.143799999999999</c:v>
                </c:pt>
                <c:pt idx="490">
                  <c:v>22.843799999999998</c:v>
                </c:pt>
                <c:pt idx="491">
                  <c:v>19.343799999999998</c:v>
                </c:pt>
                <c:pt idx="492">
                  <c:v>9.9437999999999995</c:v>
                </c:pt>
                <c:pt idx="493">
                  <c:v>9.6438000000000006</c:v>
                </c:pt>
                <c:pt idx="494">
                  <c:v>10.4438</c:v>
                </c:pt>
                <c:pt idx="495">
                  <c:v>11.7438</c:v>
                </c:pt>
                <c:pt idx="496">
                  <c:v>10.043799999999999</c:v>
                </c:pt>
                <c:pt idx="497">
                  <c:v>10.4438</c:v>
                </c:pt>
                <c:pt idx="498">
                  <c:v>11.143799999999999</c:v>
                </c:pt>
                <c:pt idx="499">
                  <c:v>9.0437999999999992</c:v>
                </c:pt>
                <c:pt idx="500">
                  <c:v>10.9438</c:v>
                </c:pt>
                <c:pt idx="501">
                  <c:v>9.4437999999999995</c:v>
                </c:pt>
                <c:pt idx="502">
                  <c:v>10.2438</c:v>
                </c:pt>
                <c:pt idx="503">
                  <c:v>6.1438000000000006</c:v>
                </c:pt>
                <c:pt idx="504">
                  <c:v>5.6438000000000006</c:v>
                </c:pt>
                <c:pt idx="505">
                  <c:v>4.1438000000000006</c:v>
                </c:pt>
                <c:pt idx="506">
                  <c:v>6.2438000000000002</c:v>
                </c:pt>
                <c:pt idx="507">
                  <c:v>7.6438000000000006</c:v>
                </c:pt>
                <c:pt idx="508">
                  <c:v>4.6438000000000006</c:v>
                </c:pt>
                <c:pt idx="509">
                  <c:v>8.8437999999999999</c:v>
                </c:pt>
                <c:pt idx="510">
                  <c:v>5.8437999999999999</c:v>
                </c:pt>
                <c:pt idx="511">
                  <c:v>7.2438000000000002</c:v>
                </c:pt>
                <c:pt idx="512">
                  <c:v>7.4437999999999995</c:v>
                </c:pt>
                <c:pt idx="513">
                  <c:v>6.1438000000000006</c:v>
                </c:pt>
                <c:pt idx="514">
                  <c:v>5.7438000000000002</c:v>
                </c:pt>
                <c:pt idx="515">
                  <c:v>4.7438000000000002</c:v>
                </c:pt>
                <c:pt idx="516">
                  <c:v>5.1438000000000006</c:v>
                </c:pt>
                <c:pt idx="517">
                  <c:v>4.5438000000000001</c:v>
                </c:pt>
                <c:pt idx="518">
                  <c:v>5.3437999999999999</c:v>
                </c:pt>
                <c:pt idx="519">
                  <c:v>5.5438000000000001</c:v>
                </c:pt>
                <c:pt idx="520">
                  <c:v>4.0438000000000001</c:v>
                </c:pt>
                <c:pt idx="521">
                  <c:v>4.2438000000000002</c:v>
                </c:pt>
                <c:pt idx="522">
                  <c:v>4.7438000000000002</c:v>
                </c:pt>
                <c:pt idx="523">
                  <c:v>6.4437999999999995</c:v>
                </c:pt>
                <c:pt idx="524">
                  <c:v>8.3437999999999999</c:v>
                </c:pt>
                <c:pt idx="525">
                  <c:v>9.4437999999999995</c:v>
                </c:pt>
                <c:pt idx="526">
                  <c:v>10.043799999999999</c:v>
                </c:pt>
                <c:pt idx="527">
                  <c:v>9.3437999999999999</c:v>
                </c:pt>
                <c:pt idx="528">
                  <c:v>9.3437999999999999</c:v>
                </c:pt>
                <c:pt idx="529">
                  <c:v>9.4437999999999995</c:v>
                </c:pt>
                <c:pt idx="530">
                  <c:v>8.0437999999999992</c:v>
                </c:pt>
                <c:pt idx="531">
                  <c:v>8.4437999999999995</c:v>
                </c:pt>
                <c:pt idx="532">
                  <c:v>7.4437999999999995</c:v>
                </c:pt>
                <c:pt idx="533">
                  <c:v>7.5437999999999992</c:v>
                </c:pt>
                <c:pt idx="534">
                  <c:v>8.3437999999999999</c:v>
                </c:pt>
                <c:pt idx="535">
                  <c:v>7.3437999999999999</c:v>
                </c:pt>
                <c:pt idx="536">
                  <c:v>6.7438000000000002</c:v>
                </c:pt>
                <c:pt idx="537">
                  <c:v>6.3437999999999999</c:v>
                </c:pt>
                <c:pt idx="538">
                  <c:v>5.9437999999999995</c:v>
                </c:pt>
                <c:pt idx="539">
                  <c:v>4.6438000000000006</c:v>
                </c:pt>
                <c:pt idx="540">
                  <c:v>6.3437999999999999</c:v>
                </c:pt>
                <c:pt idx="541">
                  <c:v>4.9437999999999995</c:v>
                </c:pt>
                <c:pt idx="542">
                  <c:v>4.5438000000000001</c:v>
                </c:pt>
                <c:pt idx="543">
                  <c:v>2.6437999999999997</c:v>
                </c:pt>
                <c:pt idx="544">
                  <c:v>3.6437999999999997</c:v>
                </c:pt>
                <c:pt idx="545">
                  <c:v>3.7438000000000002</c:v>
                </c:pt>
                <c:pt idx="546">
                  <c:v>3.8437999999999999</c:v>
                </c:pt>
                <c:pt idx="547">
                  <c:v>3.5438000000000001</c:v>
                </c:pt>
                <c:pt idx="548">
                  <c:v>4.9437999999999995</c:v>
                </c:pt>
                <c:pt idx="549">
                  <c:v>6.9437999999999995</c:v>
                </c:pt>
                <c:pt idx="550">
                  <c:v>7.2438000000000002</c:v>
                </c:pt>
                <c:pt idx="551">
                  <c:v>5.7438000000000002</c:v>
                </c:pt>
                <c:pt idx="552">
                  <c:v>4.7438000000000002</c:v>
                </c:pt>
                <c:pt idx="553">
                  <c:v>6.2438000000000002</c:v>
                </c:pt>
                <c:pt idx="554">
                  <c:v>6.3437999999999999</c:v>
                </c:pt>
                <c:pt idx="555">
                  <c:v>6.1438000000000006</c:v>
                </c:pt>
                <c:pt idx="556">
                  <c:v>7.3437999999999999</c:v>
                </c:pt>
                <c:pt idx="557">
                  <c:v>6.6438000000000006</c:v>
                </c:pt>
                <c:pt idx="558">
                  <c:v>7.7438000000000002</c:v>
                </c:pt>
                <c:pt idx="559">
                  <c:v>7.4437999999999995</c:v>
                </c:pt>
                <c:pt idx="560">
                  <c:v>4.2438000000000002</c:v>
                </c:pt>
                <c:pt idx="561">
                  <c:v>5.5438000000000001</c:v>
                </c:pt>
                <c:pt idx="562">
                  <c:v>6.8437999999999999</c:v>
                </c:pt>
                <c:pt idx="563">
                  <c:v>6.4437999999999995</c:v>
                </c:pt>
                <c:pt idx="564">
                  <c:v>6.0437999999999992</c:v>
                </c:pt>
                <c:pt idx="565">
                  <c:v>4.7438000000000002</c:v>
                </c:pt>
                <c:pt idx="566">
                  <c:v>3.3437999999999999</c:v>
                </c:pt>
                <c:pt idx="567">
                  <c:v>3.6437999999999997</c:v>
                </c:pt>
                <c:pt idx="568">
                  <c:v>3.5438000000000001</c:v>
                </c:pt>
                <c:pt idx="569">
                  <c:v>4.6438000000000006</c:v>
                </c:pt>
                <c:pt idx="570">
                  <c:v>5.1438000000000006</c:v>
                </c:pt>
                <c:pt idx="571">
                  <c:v>4.3437999999999999</c:v>
                </c:pt>
                <c:pt idx="572">
                  <c:v>4.7438000000000002</c:v>
                </c:pt>
                <c:pt idx="573">
                  <c:v>5.2438000000000002</c:v>
                </c:pt>
                <c:pt idx="574">
                  <c:v>3.8437999999999999</c:v>
                </c:pt>
                <c:pt idx="575">
                  <c:v>3.1437999999999997</c:v>
                </c:pt>
                <c:pt idx="576">
                  <c:v>4.3437999999999999</c:v>
                </c:pt>
                <c:pt idx="577">
                  <c:v>3.3437999999999999</c:v>
                </c:pt>
                <c:pt idx="578">
                  <c:v>3.3437999999999999</c:v>
                </c:pt>
                <c:pt idx="579">
                  <c:v>3.4438</c:v>
                </c:pt>
                <c:pt idx="580">
                  <c:v>3.7438000000000002</c:v>
                </c:pt>
                <c:pt idx="581">
                  <c:v>3.1437999999999997</c:v>
                </c:pt>
                <c:pt idx="582">
                  <c:v>3.4438</c:v>
                </c:pt>
                <c:pt idx="583">
                  <c:v>4.0438000000000001</c:v>
                </c:pt>
                <c:pt idx="584">
                  <c:v>4.0438000000000001</c:v>
                </c:pt>
                <c:pt idx="585">
                  <c:v>3.8437999999999999</c:v>
                </c:pt>
                <c:pt idx="586">
                  <c:v>3.2438000000000002</c:v>
                </c:pt>
                <c:pt idx="587">
                  <c:v>3.4438</c:v>
                </c:pt>
                <c:pt idx="588">
                  <c:v>4.3437999999999999</c:v>
                </c:pt>
                <c:pt idx="589">
                  <c:v>5.5438000000000001</c:v>
                </c:pt>
                <c:pt idx="590">
                  <c:v>5.9437999999999995</c:v>
                </c:pt>
                <c:pt idx="591">
                  <c:v>5.7438000000000002</c:v>
                </c:pt>
                <c:pt idx="592">
                  <c:v>7.0437999999999992</c:v>
                </c:pt>
                <c:pt idx="593">
                  <c:v>6.3437999999999999</c:v>
                </c:pt>
                <c:pt idx="594">
                  <c:v>5.4437999999999995</c:v>
                </c:pt>
                <c:pt idx="595">
                  <c:v>6.6438000000000006</c:v>
                </c:pt>
                <c:pt idx="596">
                  <c:v>5.6438000000000006</c:v>
                </c:pt>
                <c:pt idx="597">
                  <c:v>4.8437999999999999</c:v>
                </c:pt>
                <c:pt idx="598">
                  <c:v>4.3437999999999999</c:v>
                </c:pt>
                <c:pt idx="599">
                  <c:v>5.4437999999999995</c:v>
                </c:pt>
                <c:pt idx="600">
                  <c:v>5.1438000000000006</c:v>
                </c:pt>
                <c:pt idx="601">
                  <c:v>6.2438000000000002</c:v>
                </c:pt>
                <c:pt idx="602">
                  <c:v>6.0437999999999992</c:v>
                </c:pt>
                <c:pt idx="603">
                  <c:v>6.2438000000000002</c:v>
                </c:pt>
                <c:pt idx="604">
                  <c:v>6.3437999999999999</c:v>
                </c:pt>
                <c:pt idx="605">
                  <c:v>8.4437999999999995</c:v>
                </c:pt>
                <c:pt idx="606">
                  <c:v>8.7438000000000002</c:v>
                </c:pt>
                <c:pt idx="607">
                  <c:v>8.8437999999999999</c:v>
                </c:pt>
                <c:pt idx="608">
                  <c:v>9.5437999999999992</c:v>
                </c:pt>
                <c:pt idx="609">
                  <c:v>9.2438000000000002</c:v>
                </c:pt>
                <c:pt idx="610">
                  <c:v>11.143799999999999</c:v>
                </c:pt>
                <c:pt idx="611">
                  <c:v>11.043799999999999</c:v>
                </c:pt>
                <c:pt idx="612">
                  <c:v>13.3438</c:v>
                </c:pt>
                <c:pt idx="613">
                  <c:v>12.9438</c:v>
                </c:pt>
                <c:pt idx="614">
                  <c:v>13.543799999999999</c:v>
                </c:pt>
                <c:pt idx="615">
                  <c:v>13.2438</c:v>
                </c:pt>
                <c:pt idx="616">
                  <c:v>13.543799999999999</c:v>
                </c:pt>
                <c:pt idx="617">
                  <c:v>14.2438</c:v>
                </c:pt>
                <c:pt idx="618">
                  <c:v>11.3438</c:v>
                </c:pt>
                <c:pt idx="619">
                  <c:v>11.2438</c:v>
                </c:pt>
                <c:pt idx="620">
                  <c:v>13.143799999999999</c:v>
                </c:pt>
                <c:pt idx="621">
                  <c:v>11.4438</c:v>
                </c:pt>
                <c:pt idx="622">
                  <c:v>12.3438</c:v>
                </c:pt>
                <c:pt idx="623">
                  <c:v>11.543799999999999</c:v>
                </c:pt>
                <c:pt idx="624">
                  <c:v>11.7438</c:v>
                </c:pt>
                <c:pt idx="625">
                  <c:v>12.2438</c:v>
                </c:pt>
                <c:pt idx="626">
                  <c:v>11.643799999999999</c:v>
                </c:pt>
                <c:pt idx="627">
                  <c:v>10.643799999999999</c:v>
                </c:pt>
                <c:pt idx="628">
                  <c:v>9.0437999999999992</c:v>
                </c:pt>
                <c:pt idx="629">
                  <c:v>8.2438000000000002</c:v>
                </c:pt>
                <c:pt idx="630">
                  <c:v>8.2438000000000002</c:v>
                </c:pt>
                <c:pt idx="631">
                  <c:v>7.5437999999999992</c:v>
                </c:pt>
                <c:pt idx="632">
                  <c:v>5.5438000000000001</c:v>
                </c:pt>
                <c:pt idx="633">
                  <c:v>5.2438000000000002</c:v>
                </c:pt>
                <c:pt idx="634">
                  <c:v>5.1438000000000006</c:v>
                </c:pt>
                <c:pt idx="635">
                  <c:v>4.1438000000000006</c:v>
                </c:pt>
                <c:pt idx="636">
                  <c:v>5.4437999999999995</c:v>
                </c:pt>
                <c:pt idx="637">
                  <c:v>7.0437999999999992</c:v>
                </c:pt>
                <c:pt idx="638">
                  <c:v>8.7438000000000002</c:v>
                </c:pt>
                <c:pt idx="639">
                  <c:v>8.4437999999999995</c:v>
                </c:pt>
                <c:pt idx="640">
                  <c:v>6.6438000000000006</c:v>
                </c:pt>
                <c:pt idx="641">
                  <c:v>7.9437999999999995</c:v>
                </c:pt>
                <c:pt idx="642">
                  <c:v>6.7438000000000002</c:v>
                </c:pt>
                <c:pt idx="643">
                  <c:v>10.7438</c:v>
                </c:pt>
                <c:pt idx="644">
                  <c:v>11.4438</c:v>
                </c:pt>
                <c:pt idx="645">
                  <c:v>12.643799999999999</c:v>
                </c:pt>
                <c:pt idx="646">
                  <c:v>12.543799999999999</c:v>
                </c:pt>
                <c:pt idx="647">
                  <c:v>13.3438</c:v>
                </c:pt>
                <c:pt idx="648">
                  <c:v>13.2438</c:v>
                </c:pt>
                <c:pt idx="649">
                  <c:v>13.8438</c:v>
                </c:pt>
                <c:pt idx="650">
                  <c:v>13.3438</c:v>
                </c:pt>
                <c:pt idx="651">
                  <c:v>13.2438</c:v>
                </c:pt>
                <c:pt idx="652">
                  <c:v>12.043799999999999</c:v>
                </c:pt>
                <c:pt idx="653">
                  <c:v>9.2438000000000002</c:v>
                </c:pt>
                <c:pt idx="654">
                  <c:v>3.6437999999999997</c:v>
                </c:pt>
                <c:pt idx="655">
                  <c:v>3.9438</c:v>
                </c:pt>
                <c:pt idx="656">
                  <c:v>5.1438000000000006</c:v>
                </c:pt>
                <c:pt idx="657">
                  <c:v>5.0438000000000001</c:v>
                </c:pt>
                <c:pt idx="658">
                  <c:v>4.8437999999999999</c:v>
                </c:pt>
                <c:pt idx="659">
                  <c:v>4.6438000000000006</c:v>
                </c:pt>
                <c:pt idx="660">
                  <c:v>4.3437999999999999</c:v>
                </c:pt>
                <c:pt idx="661">
                  <c:v>4.5438000000000001</c:v>
                </c:pt>
                <c:pt idx="662">
                  <c:v>4.7438000000000002</c:v>
                </c:pt>
                <c:pt idx="663">
                  <c:v>4.8437999999999999</c:v>
                </c:pt>
                <c:pt idx="664">
                  <c:v>4.5438000000000001</c:v>
                </c:pt>
                <c:pt idx="665">
                  <c:v>5.9437999999999995</c:v>
                </c:pt>
                <c:pt idx="666">
                  <c:v>6.0437999999999992</c:v>
                </c:pt>
                <c:pt idx="667">
                  <c:v>6.6438000000000006</c:v>
                </c:pt>
                <c:pt idx="668">
                  <c:v>7.7438000000000002</c:v>
                </c:pt>
                <c:pt idx="669">
                  <c:v>7.3437999999999999</c:v>
                </c:pt>
                <c:pt idx="670">
                  <c:v>7.3437999999999999</c:v>
                </c:pt>
                <c:pt idx="671">
                  <c:v>6.5437999999999992</c:v>
                </c:pt>
                <c:pt idx="672">
                  <c:v>7.0437999999999992</c:v>
                </c:pt>
                <c:pt idx="673">
                  <c:v>6.3437999999999999</c:v>
                </c:pt>
                <c:pt idx="674">
                  <c:v>8.6438000000000006</c:v>
                </c:pt>
                <c:pt idx="675">
                  <c:v>8.7438000000000002</c:v>
                </c:pt>
                <c:pt idx="676">
                  <c:v>8.6438000000000006</c:v>
                </c:pt>
                <c:pt idx="677">
                  <c:v>8.3437999999999999</c:v>
                </c:pt>
                <c:pt idx="678">
                  <c:v>8.9437999999999995</c:v>
                </c:pt>
                <c:pt idx="679">
                  <c:v>8.5437999999999992</c:v>
                </c:pt>
                <c:pt idx="680">
                  <c:v>9.5437999999999992</c:v>
                </c:pt>
                <c:pt idx="681">
                  <c:v>9.5437999999999992</c:v>
                </c:pt>
                <c:pt idx="682">
                  <c:v>9.6438000000000006</c:v>
                </c:pt>
                <c:pt idx="683">
                  <c:v>9.4437999999999995</c:v>
                </c:pt>
                <c:pt idx="684">
                  <c:v>9.2438000000000002</c:v>
                </c:pt>
                <c:pt idx="685">
                  <c:v>9.1438000000000006</c:v>
                </c:pt>
                <c:pt idx="686">
                  <c:v>9.9437999999999995</c:v>
                </c:pt>
                <c:pt idx="687">
                  <c:v>8.5437999999999992</c:v>
                </c:pt>
                <c:pt idx="688">
                  <c:v>7.2438000000000002</c:v>
                </c:pt>
                <c:pt idx="689">
                  <c:v>7.6438000000000006</c:v>
                </c:pt>
                <c:pt idx="690">
                  <c:v>8.3437999999999999</c:v>
                </c:pt>
                <c:pt idx="691">
                  <c:v>7.7438000000000002</c:v>
                </c:pt>
                <c:pt idx="692">
                  <c:v>8.2438000000000002</c:v>
                </c:pt>
                <c:pt idx="693">
                  <c:v>7.6438000000000006</c:v>
                </c:pt>
                <c:pt idx="694">
                  <c:v>8.1438000000000006</c:v>
                </c:pt>
                <c:pt idx="695">
                  <c:v>8.9437999999999995</c:v>
                </c:pt>
                <c:pt idx="696">
                  <c:v>7.5437999999999992</c:v>
                </c:pt>
                <c:pt idx="697">
                  <c:v>6.3437999999999999</c:v>
                </c:pt>
                <c:pt idx="698">
                  <c:v>5.3437999999999999</c:v>
                </c:pt>
                <c:pt idx="699">
                  <c:v>4.5438000000000001</c:v>
                </c:pt>
                <c:pt idx="700">
                  <c:v>4.8437999999999999</c:v>
                </c:pt>
                <c:pt idx="701">
                  <c:v>6.2438000000000002</c:v>
                </c:pt>
                <c:pt idx="702">
                  <c:v>7.2438000000000002</c:v>
                </c:pt>
                <c:pt idx="703">
                  <c:v>7.6438000000000006</c:v>
                </c:pt>
                <c:pt idx="704">
                  <c:v>7.8437999999999999</c:v>
                </c:pt>
                <c:pt idx="705">
                  <c:v>9.2438000000000002</c:v>
                </c:pt>
                <c:pt idx="706">
                  <c:v>6.6438000000000006</c:v>
                </c:pt>
                <c:pt idx="707">
                  <c:v>7.7438000000000002</c:v>
                </c:pt>
                <c:pt idx="708">
                  <c:v>9.0437999999999992</c:v>
                </c:pt>
                <c:pt idx="709">
                  <c:v>12.2438</c:v>
                </c:pt>
                <c:pt idx="710">
                  <c:v>12.9438</c:v>
                </c:pt>
                <c:pt idx="711">
                  <c:v>13.7438</c:v>
                </c:pt>
                <c:pt idx="712">
                  <c:v>11.9438</c:v>
                </c:pt>
                <c:pt idx="713">
                  <c:v>10.4438</c:v>
                </c:pt>
                <c:pt idx="714">
                  <c:v>10.643799999999999</c:v>
                </c:pt>
                <c:pt idx="715">
                  <c:v>9.2438000000000002</c:v>
                </c:pt>
                <c:pt idx="716">
                  <c:v>9.8437999999999999</c:v>
                </c:pt>
                <c:pt idx="717">
                  <c:v>10.4438</c:v>
                </c:pt>
                <c:pt idx="718">
                  <c:v>10.043799999999999</c:v>
                </c:pt>
                <c:pt idx="719">
                  <c:v>10.8438</c:v>
                </c:pt>
                <c:pt idx="720">
                  <c:v>11.543799999999999</c:v>
                </c:pt>
                <c:pt idx="721">
                  <c:v>12.043799999999999</c:v>
                </c:pt>
                <c:pt idx="722">
                  <c:v>12.4438</c:v>
                </c:pt>
                <c:pt idx="723">
                  <c:v>12.543799999999999</c:v>
                </c:pt>
                <c:pt idx="724">
                  <c:v>12.043799999999999</c:v>
                </c:pt>
                <c:pt idx="725">
                  <c:v>12.143799999999999</c:v>
                </c:pt>
                <c:pt idx="726">
                  <c:v>13.643799999999999</c:v>
                </c:pt>
                <c:pt idx="727">
                  <c:v>13.8438</c:v>
                </c:pt>
                <c:pt idx="728">
                  <c:v>13.9438</c:v>
                </c:pt>
                <c:pt idx="729">
                  <c:v>13.4438</c:v>
                </c:pt>
                <c:pt idx="730">
                  <c:v>13.043799999999999</c:v>
                </c:pt>
                <c:pt idx="731">
                  <c:v>12.8438</c:v>
                </c:pt>
                <c:pt idx="732">
                  <c:v>11.7438</c:v>
                </c:pt>
                <c:pt idx="733">
                  <c:v>11.043799999999999</c:v>
                </c:pt>
                <c:pt idx="734">
                  <c:v>10.043799999999999</c:v>
                </c:pt>
                <c:pt idx="735">
                  <c:v>8.1438000000000006</c:v>
                </c:pt>
                <c:pt idx="736">
                  <c:v>7.2438000000000002</c:v>
                </c:pt>
                <c:pt idx="737">
                  <c:v>10.2438</c:v>
                </c:pt>
                <c:pt idx="738">
                  <c:v>10.2438</c:v>
                </c:pt>
                <c:pt idx="739">
                  <c:v>11.3438</c:v>
                </c:pt>
                <c:pt idx="740">
                  <c:v>10.8438</c:v>
                </c:pt>
                <c:pt idx="741">
                  <c:v>12.2438</c:v>
                </c:pt>
                <c:pt idx="742">
                  <c:v>10.543799999999999</c:v>
                </c:pt>
                <c:pt idx="743">
                  <c:v>13.643799999999999</c:v>
                </c:pt>
                <c:pt idx="744">
                  <c:v>13.543799999999999</c:v>
                </c:pt>
                <c:pt idx="745">
                  <c:v>9.0437999999999992</c:v>
                </c:pt>
                <c:pt idx="746">
                  <c:v>11.2438</c:v>
                </c:pt>
                <c:pt idx="747">
                  <c:v>14.643799999999999</c:v>
                </c:pt>
                <c:pt idx="748">
                  <c:v>9.7438000000000002</c:v>
                </c:pt>
                <c:pt idx="749">
                  <c:v>9.5437999999999992</c:v>
                </c:pt>
                <c:pt idx="750">
                  <c:v>10.3438</c:v>
                </c:pt>
                <c:pt idx="751">
                  <c:v>12.643799999999999</c:v>
                </c:pt>
                <c:pt idx="752">
                  <c:v>11.9438</c:v>
                </c:pt>
                <c:pt idx="753">
                  <c:v>9.8437999999999999</c:v>
                </c:pt>
                <c:pt idx="754">
                  <c:v>11.043799999999999</c:v>
                </c:pt>
                <c:pt idx="755">
                  <c:v>9.8437999999999999</c:v>
                </c:pt>
                <c:pt idx="756">
                  <c:v>11.3438</c:v>
                </c:pt>
                <c:pt idx="757">
                  <c:v>10.3438</c:v>
                </c:pt>
                <c:pt idx="758">
                  <c:v>9.2438000000000002</c:v>
                </c:pt>
                <c:pt idx="759">
                  <c:v>7.1438000000000006</c:v>
                </c:pt>
                <c:pt idx="760">
                  <c:v>5.3437999999999999</c:v>
                </c:pt>
                <c:pt idx="761">
                  <c:v>6.1438000000000006</c:v>
                </c:pt>
                <c:pt idx="762">
                  <c:v>5.9437999999999995</c:v>
                </c:pt>
                <c:pt idx="763">
                  <c:v>5.3437999999999999</c:v>
                </c:pt>
                <c:pt idx="764">
                  <c:v>6.0437999999999992</c:v>
                </c:pt>
                <c:pt idx="765">
                  <c:v>6.3437999999999999</c:v>
                </c:pt>
                <c:pt idx="766">
                  <c:v>5.5438000000000001</c:v>
                </c:pt>
                <c:pt idx="767">
                  <c:v>6.6438000000000006</c:v>
                </c:pt>
                <c:pt idx="768">
                  <c:v>6.3437999999999999</c:v>
                </c:pt>
                <c:pt idx="769">
                  <c:v>4.7438000000000002</c:v>
                </c:pt>
                <c:pt idx="770">
                  <c:v>3.4438</c:v>
                </c:pt>
                <c:pt idx="771">
                  <c:v>3.9438</c:v>
                </c:pt>
                <c:pt idx="772">
                  <c:v>6.9437999999999995</c:v>
                </c:pt>
                <c:pt idx="773">
                  <c:v>6.3437999999999999</c:v>
                </c:pt>
                <c:pt idx="774">
                  <c:v>6.7438000000000002</c:v>
                </c:pt>
                <c:pt idx="775">
                  <c:v>8.1438000000000006</c:v>
                </c:pt>
                <c:pt idx="776">
                  <c:v>9.2438000000000002</c:v>
                </c:pt>
                <c:pt idx="777">
                  <c:v>9.6438000000000006</c:v>
                </c:pt>
                <c:pt idx="778">
                  <c:v>10.3438</c:v>
                </c:pt>
                <c:pt idx="779">
                  <c:v>11.2438</c:v>
                </c:pt>
                <c:pt idx="780">
                  <c:v>14.543799999999999</c:v>
                </c:pt>
                <c:pt idx="781">
                  <c:v>11.4438</c:v>
                </c:pt>
                <c:pt idx="782">
                  <c:v>11.4438</c:v>
                </c:pt>
                <c:pt idx="783">
                  <c:v>12.643799999999999</c:v>
                </c:pt>
                <c:pt idx="784">
                  <c:v>13.7438</c:v>
                </c:pt>
                <c:pt idx="785">
                  <c:v>13.643799999999999</c:v>
                </c:pt>
                <c:pt idx="786">
                  <c:v>12.4438</c:v>
                </c:pt>
                <c:pt idx="787">
                  <c:v>12.2438</c:v>
                </c:pt>
                <c:pt idx="788">
                  <c:v>11.643799999999999</c:v>
                </c:pt>
                <c:pt idx="789">
                  <c:v>11.8438</c:v>
                </c:pt>
                <c:pt idx="790">
                  <c:v>13.643799999999999</c:v>
                </c:pt>
                <c:pt idx="791">
                  <c:v>12.2438</c:v>
                </c:pt>
                <c:pt idx="792">
                  <c:v>12.8438</c:v>
                </c:pt>
                <c:pt idx="793">
                  <c:v>10.043799999999999</c:v>
                </c:pt>
                <c:pt idx="794">
                  <c:v>10.9438</c:v>
                </c:pt>
                <c:pt idx="795">
                  <c:v>8.9437999999999995</c:v>
                </c:pt>
                <c:pt idx="796">
                  <c:v>12.543799999999999</c:v>
                </c:pt>
                <c:pt idx="797">
                  <c:v>11.8438</c:v>
                </c:pt>
                <c:pt idx="798">
                  <c:v>10.543799999999999</c:v>
                </c:pt>
                <c:pt idx="799">
                  <c:v>10.643799999999999</c:v>
                </c:pt>
                <c:pt idx="800">
                  <c:v>10.4438</c:v>
                </c:pt>
                <c:pt idx="801">
                  <c:v>9.0437999999999992</c:v>
                </c:pt>
                <c:pt idx="802">
                  <c:v>9.0437999999999992</c:v>
                </c:pt>
                <c:pt idx="803">
                  <c:v>8.1438000000000006</c:v>
                </c:pt>
                <c:pt idx="804">
                  <c:v>8.7438000000000002</c:v>
                </c:pt>
                <c:pt idx="805">
                  <c:v>9.7438000000000002</c:v>
                </c:pt>
                <c:pt idx="806">
                  <c:v>9.6438000000000006</c:v>
                </c:pt>
                <c:pt idx="807">
                  <c:v>9.4437999999999995</c:v>
                </c:pt>
                <c:pt idx="808">
                  <c:v>8.9437999999999995</c:v>
                </c:pt>
                <c:pt idx="809">
                  <c:v>8.0437999999999992</c:v>
                </c:pt>
                <c:pt idx="810">
                  <c:v>7.5437999999999992</c:v>
                </c:pt>
                <c:pt idx="811">
                  <c:v>6.7438000000000002</c:v>
                </c:pt>
                <c:pt idx="812">
                  <c:v>8.1438000000000006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790-468A-9CF7-C45D11F82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9750112"/>
        <c:axId val="699747392"/>
      </c:scatterChart>
      <c:valAx>
        <c:axId val="699750112"/>
        <c:scaling>
          <c:orientation val="minMax"/>
          <c:max val="43740"/>
          <c:min val="4370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m/d/yyyy" sourceLinked="0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747392"/>
        <c:crossesAt val="-1.5"/>
        <c:crossBetween val="midCat"/>
        <c:majorUnit val="7"/>
        <c:minorUnit val="1"/>
      </c:valAx>
      <c:valAx>
        <c:axId val="699747392"/>
        <c:scaling>
          <c:orientation val="minMax"/>
          <c:max val="25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 (knots)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750112"/>
        <c:crosses val="autoZero"/>
        <c:crossBetween val="midCat"/>
        <c:majorUnit val="5"/>
        <c:minorUnit val="1"/>
      </c:valAx>
      <c:spPr>
        <a:noFill/>
        <a:ln w="127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1902633994422299"/>
          <c:y val="6.8008614529282765E-2"/>
          <c:w val="0.74225715842041295"/>
          <c:h val="0.2068695222963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/>
            </a:lvl1pPr>
          </a:lstStyle>
          <a:p>
            <a:pPr>
              <a:defRPr/>
            </a:pPr>
            <a:fld id="{39B3E234-E9CD-4BF5-9E14-7CA8516544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738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7254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5773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7057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1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1578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2896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9793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1715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7900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507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1114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6050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B3E234-E9CD-4BF5-9E14-7CA8516544F9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4199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AA47D-F311-4A24-89AB-437C19988DF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2DA1A-E08C-45CD-9CC6-8B5330DBDE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80D44-B6CD-4ED2-A570-922BE7177F0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A0791-0CE0-45F4-AC2C-FECEC72F30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B51AE6-8678-4991-AD5B-0D152967D6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59A92-A791-4308-85CC-868A44DD98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9B820-9668-4F8F-8E9B-5A2960FE29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447959-9D0A-4AE8-9E9D-C3E7167A0F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901CEB9-312D-4C25-B45A-B1F1BA71A8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4D234-95FF-4906-B1E9-F0035992B1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9DDAA8-FA4A-4F1D-A2B8-7BEFD0C61F5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D63A5"/>
                </a:solidFill>
              </a:rPr>
              <a:t>Title Text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0" algn="ctr">
              <a:buSzTx/>
              <a:buNone/>
            </a:lvl2pPr>
            <a:lvl3pPr marL="0" indent="0" algn="ctr">
              <a:buSzTx/>
              <a:buNone/>
            </a:lvl3pPr>
            <a:lvl4pPr marL="0" indent="0" algn="ctr">
              <a:buSzTx/>
              <a:buNone/>
            </a:lvl4pPr>
            <a:lvl5pPr marL="0" indent="0" algn="ctr">
              <a:buSzTx/>
              <a:buNone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853212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4BC083F-251A-4EA0-8B62-A37D2A3152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2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10" Type="http://schemas.openxmlformats.org/officeDocument/2006/relationships/image" Target="../media/image26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6" t="24845" r="37002" b="26526"/>
          <a:stretch/>
        </p:blipFill>
        <p:spPr>
          <a:xfrm>
            <a:off x="4469727" y="3407429"/>
            <a:ext cx="2363932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3414" y="2946779"/>
            <a:ext cx="2444658" cy="325954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Axys</a:t>
            </a:r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3600" cap="small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Triaxys</a:t>
            </a:r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with Currents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sp>
        <p:nvSpPr>
          <p:cNvPr id="14" name="Content Placeholder 6"/>
          <p:cNvSpPr txBox="1">
            <a:spLocks/>
          </p:cNvSpPr>
          <p:nvPr/>
        </p:nvSpPr>
        <p:spPr>
          <a:xfrm>
            <a:off x="4871184" y="777218"/>
            <a:ext cx="3324426" cy="2057400"/>
          </a:xfrm>
          <a:prstGeom prst="rect">
            <a:avLst/>
          </a:prstGeom>
        </p:spPr>
        <p:txBody>
          <a:bodyPr vert="horz" numCol="1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 2"/>
              <a:buNone/>
            </a:pPr>
            <a:r>
              <a:rPr lang="en-US" sz="2000" b="1" baseline="0" dirty="0" smtClean="0">
                <a:solidFill>
                  <a:schemeClr val="accent1">
                    <a:lumMod val="75000"/>
                  </a:schemeClr>
                </a:solidFill>
              </a:rPr>
              <a:t>Sensors: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Surface Directional Wave Spectra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Water Column Currents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Fixed-depth CTDs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Water Column CTD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674231" y="4155019"/>
            <a:ext cx="3324426" cy="2057400"/>
          </a:xfrm>
          <a:prstGeom prst="rect">
            <a:avLst/>
          </a:prstGeom>
        </p:spPr>
        <p:txBody>
          <a:bodyPr vert="horz" numCol="1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 2"/>
              <a:buNone/>
            </a:pPr>
            <a:r>
              <a:rPr lang="en-US" sz="2000" b="1" baseline="0" dirty="0" smtClean="0">
                <a:solidFill>
                  <a:schemeClr val="accent1">
                    <a:lumMod val="75000"/>
                  </a:schemeClr>
                </a:solidFill>
              </a:rPr>
              <a:t>Deployment: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Aug 28, 2019 – Oct 1 2019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-46’ MLLW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Clatsop CCC R/V Forerunner</a:t>
            </a:r>
          </a:p>
          <a:p>
            <a:pPr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1600" baseline="0" dirty="0" err="1" smtClean="0">
                <a:solidFill>
                  <a:schemeClr val="accent1">
                    <a:lumMod val="75000"/>
                  </a:schemeClr>
                </a:solidFill>
              </a:rPr>
              <a:t>JobCorps</a:t>
            </a: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 Ironwood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lc="http://schemas.openxmlformats.org/drawingml/2006/lockedCanvas" xmlns:o="urn:schemas-microsoft-com:office:office" xmlns:v="urn:schemas-microsoft-com:vml" xmlns:w10="urn:schemas-microsoft-com:office:word" xmlns:w="http://schemas.openxmlformats.org/wordprocessingml/2006/main" xmlns="" xmlns:xdr="http://schemas.openxmlformats.org/drawingml/2006/spreadsheetDrawing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D0D193E9-790A-49A2-8888-79583713ADE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62" y="823151"/>
            <a:ext cx="4266565" cy="2966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321495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Location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88" y="970072"/>
            <a:ext cx="6394823" cy="558839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3371850" y="3581400"/>
            <a:ext cx="1093169" cy="23622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390900" y="3239217"/>
            <a:ext cx="1524000" cy="762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3919666">
            <a:off x="3524028" y="4517048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nmi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(4 km)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21387058">
            <a:off x="3563382" y="2976119"/>
            <a:ext cx="1295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1.3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nmi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(2.5 km)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276600" y="2406576"/>
            <a:ext cx="304800" cy="8752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7259205">
            <a:off x="2927106" y="264731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0.8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nmi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4548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Surface Waves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23150"/>
            <a:ext cx="6623970" cy="58802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495800"/>
            <a:ext cx="6556248" cy="19971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569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367786"/>
            <a:ext cx="6597357" cy="347497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Surface Waves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3" r="33333" b="16771"/>
          <a:stretch/>
        </p:blipFill>
        <p:spPr>
          <a:xfrm>
            <a:off x="304799" y="1020826"/>
            <a:ext cx="3636035" cy="492277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7" r="33333" b="16771"/>
          <a:stretch/>
        </p:blipFill>
        <p:spPr>
          <a:xfrm>
            <a:off x="5225236" y="1020827"/>
            <a:ext cx="3537764" cy="492277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274839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WC Currents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74" y="790206"/>
            <a:ext cx="6458851" cy="527758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1828800" y="3386138"/>
            <a:ext cx="57912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28800" y="1676400"/>
            <a:ext cx="57912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07148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5140" r="34166" b="16771"/>
          <a:stretch/>
        </p:blipFill>
        <p:spPr>
          <a:xfrm>
            <a:off x="5791200" y="2245658"/>
            <a:ext cx="3336587" cy="4612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WC Currents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3151"/>
            <a:ext cx="5888965" cy="32916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925300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7019" y="-195440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Waves and Currents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04407"/>
            <a:ext cx="6026774" cy="33686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39"/>
          <a:stretch/>
        </p:blipFill>
        <p:spPr>
          <a:xfrm>
            <a:off x="76200" y="3496056"/>
            <a:ext cx="6026774" cy="3272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20094" r="33333" b="16770"/>
          <a:stretch/>
        </p:blipFill>
        <p:spPr>
          <a:xfrm>
            <a:off x="6324600" y="423304"/>
            <a:ext cx="2667000" cy="2895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905330" y="3434585"/>
            <a:ext cx="1505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Wind Rose (46029)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3735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CTDs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7543800" cy="541678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239000" y="1032971"/>
            <a:ext cx="1220479" cy="955405"/>
            <a:chOff x="7239000" y="1032971"/>
            <a:chExt cx="1220479" cy="955405"/>
          </a:xfrm>
        </p:grpSpPr>
        <p:sp>
          <p:nvSpPr>
            <p:cNvPr id="5" name="Rounded Rectangle 4"/>
            <p:cNvSpPr/>
            <p:nvPr/>
          </p:nvSpPr>
          <p:spPr>
            <a:xfrm>
              <a:off x="7239000" y="1143000"/>
              <a:ext cx="152400" cy="152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239000" y="1499124"/>
              <a:ext cx="152400" cy="1524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239000" y="1822848"/>
              <a:ext cx="152400" cy="1524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88352" y="1032971"/>
              <a:ext cx="10711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Near-surface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388351" y="1405429"/>
              <a:ext cx="9765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Mid-column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8352" y="1711377"/>
              <a:ext cx="10374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Near-bottom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682295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CTDs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914400"/>
            <a:ext cx="7574280" cy="544379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239000" y="1032971"/>
            <a:ext cx="1220479" cy="955405"/>
            <a:chOff x="7239000" y="1032971"/>
            <a:chExt cx="1220479" cy="955405"/>
          </a:xfrm>
        </p:grpSpPr>
        <p:sp>
          <p:nvSpPr>
            <p:cNvPr id="10" name="Rounded Rectangle 9"/>
            <p:cNvSpPr/>
            <p:nvPr/>
          </p:nvSpPr>
          <p:spPr>
            <a:xfrm>
              <a:off x="7239000" y="1143000"/>
              <a:ext cx="152400" cy="152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239000" y="1499124"/>
              <a:ext cx="152400" cy="1524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239000" y="1822848"/>
              <a:ext cx="152400" cy="1524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8352" y="1032971"/>
              <a:ext cx="10711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Near-surface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88351" y="1405429"/>
              <a:ext cx="9765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Mid-column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88352" y="1711377"/>
              <a:ext cx="10374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Near-bottom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059544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CTDs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239000" y="1032971"/>
            <a:ext cx="1220479" cy="955405"/>
            <a:chOff x="7239000" y="1032971"/>
            <a:chExt cx="1220479" cy="955405"/>
          </a:xfrm>
        </p:grpSpPr>
        <p:sp>
          <p:nvSpPr>
            <p:cNvPr id="10" name="Rounded Rectangle 9"/>
            <p:cNvSpPr/>
            <p:nvPr/>
          </p:nvSpPr>
          <p:spPr>
            <a:xfrm>
              <a:off x="7239000" y="1143000"/>
              <a:ext cx="152400" cy="152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239000" y="1499124"/>
              <a:ext cx="152400" cy="1524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239000" y="1822848"/>
              <a:ext cx="152400" cy="1524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8352" y="1032971"/>
              <a:ext cx="10711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Near-surface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88351" y="1405429"/>
              <a:ext cx="9765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Mid-column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88352" y="1711377"/>
              <a:ext cx="10374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Near-bottom</a:t>
              </a:r>
              <a:endParaRPr lang="en-US"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4" y="1627712"/>
            <a:ext cx="6781800" cy="48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236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CTDs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" y="847535"/>
            <a:ext cx="4404743" cy="319106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158477"/>
            <a:ext cx="4139707" cy="298291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5792047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Summary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l="14268" t="5196" r="37740" b="29492"/>
          <a:stretch/>
        </p:blipFill>
        <p:spPr>
          <a:xfrm>
            <a:off x="5562600" y="1371600"/>
            <a:ext cx="3139440" cy="3818238"/>
          </a:xfrm>
          <a:prstGeom prst="rect">
            <a:avLst/>
          </a:prstGeom>
        </p:spPr>
      </p:pic>
      <p:sp>
        <p:nvSpPr>
          <p:cNvPr id="19" name="Content Placeholder 6"/>
          <p:cNvSpPr txBox="1">
            <a:spLocks/>
          </p:cNvSpPr>
          <p:nvPr/>
        </p:nvSpPr>
        <p:spPr>
          <a:xfrm>
            <a:off x="176784" y="1081134"/>
            <a:ext cx="5233416" cy="4938666"/>
          </a:xfrm>
          <a:prstGeom prst="rect">
            <a:avLst/>
          </a:prstGeom>
        </p:spPr>
        <p:txBody>
          <a:bodyPr vert="horz" numCol="1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Wave heights generally 1-3 meters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Increased in height mid-deployment (9/15/2019)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Large </a:t>
            </a:r>
            <a:r>
              <a:rPr lang="en-US" sz="1200" baseline="0" dirty="0" err="1" smtClean="0">
                <a:solidFill>
                  <a:schemeClr val="accent1">
                    <a:lumMod val="75000"/>
                  </a:schemeClr>
                </a:solidFill>
              </a:rPr>
              <a:t>Hsig</a:t>
            </a: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sz="1200" baseline="0" dirty="0" err="1" smtClean="0">
                <a:solidFill>
                  <a:schemeClr val="accent1">
                    <a:lumMod val="75000"/>
                  </a:schemeClr>
                </a:solidFill>
              </a:rPr>
              <a:t>Tp</a:t>
            </a: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 event ~9/4/2019 (Hs up to 3 m, TP up to 20 sec)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Agreement with CDIP buoy</a:t>
            </a:r>
          </a:p>
          <a:p>
            <a:pPr fontAlgn="auto">
              <a:spcAft>
                <a:spcPts val="0"/>
              </a:spcAft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Currents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Fluctuate E-W with tides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Predominately directed toward south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Mean </a:t>
            </a:r>
            <a:r>
              <a:rPr lang="en-US" sz="1200" baseline="0" dirty="0" err="1" smtClean="0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 = 4.5 cm/s (east)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Mean </a:t>
            </a:r>
            <a:r>
              <a:rPr lang="en-US" sz="1200" baseline="0" dirty="0" err="1" smtClean="0">
                <a:solidFill>
                  <a:schemeClr val="accent1">
                    <a:lumMod val="75000"/>
                  </a:schemeClr>
                </a:solidFill>
              </a:rPr>
              <a:t>Vn</a:t>
            </a: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 = 15.3 cm (south) 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Mean Vu = 6.2 cm/s (up)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Mean </a:t>
            </a:r>
            <a:r>
              <a:rPr lang="en-US" sz="1200" baseline="0" dirty="0" err="1" smtClean="0">
                <a:solidFill>
                  <a:schemeClr val="accent1">
                    <a:lumMod val="75000"/>
                  </a:schemeClr>
                </a:solidFill>
              </a:rPr>
              <a:t>Vavg</a:t>
            </a: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 = 22.9 cm/s (SSE)</a:t>
            </a:r>
          </a:p>
          <a:p>
            <a:pPr fontAlgn="auto">
              <a:spcAft>
                <a:spcPts val="0"/>
              </a:spcAft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CTD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Temp near-surface and mid-column 14-17ºC throughout</a:t>
            </a:r>
          </a:p>
          <a:p>
            <a:pPr lvl="2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Near-bottom temperature increased mid-month to near agreement w/ surface</a:t>
            </a:r>
          </a:p>
          <a:p>
            <a:pPr lvl="1" fontAlgn="auto">
              <a:spcAft>
                <a:spcPts val="0"/>
              </a:spcAft>
            </a:pPr>
            <a:r>
              <a:rPr lang="en-US" sz="1200" baseline="0" dirty="0" smtClean="0">
                <a:solidFill>
                  <a:schemeClr val="accent1">
                    <a:lumMod val="75000"/>
                  </a:schemeClr>
                </a:solidFill>
              </a:rPr>
              <a:t>Salinity near-surface fluctuated 20-30 </a:t>
            </a:r>
            <a:r>
              <a:rPr lang="en-US" sz="1200" baseline="0" dirty="0" err="1" smtClean="0">
                <a:solidFill>
                  <a:schemeClr val="accent1">
                    <a:lumMod val="75000"/>
                  </a:schemeClr>
                </a:solidFill>
              </a:rPr>
              <a:t>psu</a:t>
            </a:r>
            <a:endParaRPr lang="en-US" sz="1200" baseline="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2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Salinity mid-column remained relatively high (27-31 </a:t>
            </a:r>
            <a:r>
              <a:rPr lang="en-US" sz="1000" baseline="0" dirty="0" err="1" smtClean="0">
                <a:solidFill>
                  <a:schemeClr val="accent1">
                    <a:lumMod val="75000"/>
                  </a:schemeClr>
                </a:solidFill>
              </a:rPr>
              <a:t>psu</a:t>
            </a: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2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Salinity near-bottom high near beginning deployment (27-30 </a:t>
            </a:r>
            <a:r>
              <a:rPr lang="en-US" sz="1000" baseline="0" dirty="0" err="1" smtClean="0">
                <a:solidFill>
                  <a:schemeClr val="accent1">
                    <a:lumMod val="75000"/>
                  </a:schemeClr>
                </a:solidFill>
              </a:rPr>
              <a:t>psu</a:t>
            </a: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) and dropped to ~27 </a:t>
            </a:r>
            <a:r>
              <a:rPr lang="en-US" sz="1000" baseline="0" dirty="0" err="1" smtClean="0">
                <a:solidFill>
                  <a:schemeClr val="accent1">
                    <a:lumMod val="75000"/>
                  </a:schemeClr>
                </a:solidFill>
              </a:rPr>
              <a:t>psu</a:t>
            </a: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 after 9/15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562600" y="182880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562600" y="205740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562600" y="228600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562600" y="251460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562600" y="160020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own Arrow 19"/>
          <p:cNvSpPr/>
          <p:nvPr/>
        </p:nvSpPr>
        <p:spPr>
          <a:xfrm rot="20794154">
            <a:off x="6552731" y="2207172"/>
            <a:ext cx="244777" cy="757159"/>
          </a:xfrm>
          <a:prstGeom prst="downArrow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  <a:alpha val="5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541550" y="1299002"/>
            <a:ext cx="648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aves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21539" y="1291278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Currents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Down Arrow 28"/>
          <p:cNvSpPr/>
          <p:nvPr/>
        </p:nvSpPr>
        <p:spPr>
          <a:xfrm rot="20794154">
            <a:off x="6664592" y="1572810"/>
            <a:ext cx="244777" cy="757159"/>
          </a:xfrm>
          <a:prstGeom prst="downArrow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  <a:alpha val="5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4308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6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" t="2062" r="6069" b="22464"/>
          <a:stretch/>
        </p:blipFill>
        <p:spPr>
          <a:xfrm>
            <a:off x="466182" y="4366108"/>
            <a:ext cx="4733109" cy="21761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t="36426" r="26027"/>
          <a:stretch/>
        </p:blipFill>
        <p:spPr>
          <a:xfrm>
            <a:off x="5199291" y="5050122"/>
            <a:ext cx="2351275" cy="1692497"/>
          </a:xfrm>
          <a:prstGeom prst="rect">
            <a:avLst/>
          </a:prstGeom>
        </p:spPr>
      </p:pic>
      <p:pic>
        <p:nvPicPr>
          <p:cNvPr id="1028" name="Picture 4" descr="Image result for subs adcp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5931"/>
            <a:ext cx="4581525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4407"/>
            <a:ext cx="8229600" cy="618744"/>
          </a:xfrm>
        </p:spPr>
        <p:txBody>
          <a:bodyPr>
            <a:normAutofit/>
          </a:bodyPr>
          <a:lstStyle/>
          <a:p>
            <a:r>
              <a:rPr lang="en-US" altLang="en-US" sz="3600" cap="sm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Next Steps?</a:t>
            </a:r>
          </a:p>
        </p:txBody>
      </p:sp>
      <p:pic>
        <p:nvPicPr>
          <p:cNvPr id="9" name="LBD_v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95800" y="3386138"/>
            <a:ext cx="152400" cy="8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5"/>
          <a:stretch/>
        </p:blipFill>
        <p:spPr>
          <a:xfrm>
            <a:off x="7391400" y="6318484"/>
            <a:ext cx="1766643" cy="539516"/>
          </a:xfrm>
          <a:prstGeom prst="rect">
            <a:avLst/>
          </a:prstGeom>
        </p:spPr>
      </p:pic>
      <p:sp>
        <p:nvSpPr>
          <p:cNvPr id="16" name="Content Placeholder 6"/>
          <p:cNvSpPr txBox="1">
            <a:spLocks/>
          </p:cNvSpPr>
          <p:nvPr/>
        </p:nvSpPr>
        <p:spPr>
          <a:xfrm>
            <a:off x="304800" y="1032967"/>
            <a:ext cx="4800600" cy="1830731"/>
          </a:xfrm>
          <a:prstGeom prst="rect">
            <a:avLst/>
          </a:prstGeom>
        </p:spPr>
        <p:txBody>
          <a:bodyPr vert="horz" numCol="1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600" baseline="0" dirty="0" smtClean="0">
                <a:solidFill>
                  <a:schemeClr val="accent1">
                    <a:lumMod val="75000"/>
                  </a:schemeClr>
                </a:solidFill>
              </a:rPr>
              <a:t>What needs to be confirmed/understood better?</a:t>
            </a:r>
          </a:p>
          <a:p>
            <a:pPr lvl="1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Evaluate short-term bathymetry surveys to confirm hydrodynamic data?</a:t>
            </a:r>
            <a:r>
              <a:rPr lang="en-US" sz="700" baseline="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Long-term bathy monitoring to determine if southerly trend seasonal?</a:t>
            </a:r>
          </a:p>
          <a:p>
            <a:pPr lvl="1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Longer-term current data to better understand seasonal trends?</a:t>
            </a:r>
          </a:p>
          <a:p>
            <a:pPr lvl="1" fontAlgn="auto">
              <a:spcAft>
                <a:spcPts val="0"/>
              </a:spcAft>
            </a:pPr>
            <a:r>
              <a:rPr lang="en-US" sz="1000" baseline="0" dirty="0" smtClean="0">
                <a:solidFill>
                  <a:schemeClr val="accent1">
                    <a:lumMod val="75000"/>
                  </a:schemeClr>
                </a:solidFill>
              </a:rPr>
              <a:t>Longer-term wave data, or more deployments, to better understand seasonal and spatial data (cost-effective deployments)?</a:t>
            </a:r>
          </a:p>
          <a:p>
            <a:pPr lvl="1" fontAlgn="auto">
              <a:spcAft>
                <a:spcPts val="0"/>
              </a:spcAft>
            </a:pPr>
            <a:endParaRPr lang="en-US" sz="1000" baseline="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Image result for subs adcp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82" y="2500424"/>
            <a:ext cx="3715836" cy="174644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49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E4647963-855D-40C0-BC50-A41E37BFE8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775046"/>
              </p:ext>
            </p:extLst>
          </p:nvPr>
        </p:nvGraphicFramePr>
        <p:xfrm>
          <a:off x="680970" y="3424046"/>
          <a:ext cx="7782059" cy="2035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3804497-A938-4038-AB57-0B407CF5D8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16516"/>
              </p:ext>
            </p:extLst>
          </p:nvPr>
        </p:nvGraphicFramePr>
        <p:xfrm>
          <a:off x="680970" y="1398447"/>
          <a:ext cx="7782059" cy="2036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735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4735</TotalTime>
  <Words>310</Words>
  <Application>Microsoft Office PowerPoint</Application>
  <PresentationFormat>On-screen Show (4:3)</PresentationFormat>
  <Paragraphs>90</Paragraphs>
  <Slides>14</Slides>
  <Notes>13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Constantia</vt:lpstr>
      <vt:lpstr>Wingdings 2</vt:lpstr>
      <vt:lpstr>Flow</vt:lpstr>
      <vt:lpstr>Axys Triaxys with Currents</vt:lpstr>
      <vt:lpstr>Location</vt:lpstr>
      <vt:lpstr>Surface Waves</vt:lpstr>
      <vt:lpstr>Surface Waves</vt:lpstr>
      <vt:lpstr>WC Currents</vt:lpstr>
      <vt:lpstr>WC Currents</vt:lpstr>
      <vt:lpstr>Waves and Currents</vt:lpstr>
      <vt:lpstr>CTDs</vt:lpstr>
      <vt:lpstr>CTDs</vt:lpstr>
      <vt:lpstr>CTDs</vt:lpstr>
      <vt:lpstr>CTDs</vt:lpstr>
      <vt:lpstr>Summary</vt:lpstr>
      <vt:lpstr>Next Steps?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HYDROGRPHIC AND MARINE GEOPHYSICAL SURVEYING</dc:title>
  <dc:creator>SHI</dc:creator>
  <cp:lastModifiedBy>Jason Magalen</cp:lastModifiedBy>
  <cp:revision>261</cp:revision>
  <cp:lastPrinted>2018-01-16T21:32:45Z</cp:lastPrinted>
  <dcterms:created xsi:type="dcterms:W3CDTF">2012-12-12T19:27:33Z</dcterms:created>
  <dcterms:modified xsi:type="dcterms:W3CDTF">2020-01-14T17:33:49Z</dcterms:modified>
</cp:coreProperties>
</file>