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72" r:id="rId4"/>
    <p:sldMasterId id="2147484302" r:id="rId5"/>
  </p:sldMasterIdLst>
  <p:notesMasterIdLst>
    <p:notesMasterId r:id="rId17"/>
  </p:notesMasterIdLst>
  <p:handoutMasterIdLst>
    <p:handoutMasterId r:id="rId18"/>
  </p:handoutMasterIdLst>
  <p:sldIdLst>
    <p:sldId id="955" r:id="rId6"/>
    <p:sldId id="969" r:id="rId7"/>
    <p:sldId id="970" r:id="rId8"/>
    <p:sldId id="973" r:id="rId9"/>
    <p:sldId id="971" r:id="rId10"/>
    <p:sldId id="974" r:id="rId11"/>
    <p:sldId id="975" r:id="rId12"/>
    <p:sldId id="976" r:id="rId13"/>
    <p:sldId id="977" r:id="rId14"/>
    <p:sldId id="978" r:id="rId15"/>
    <p:sldId id="979" r:id="rId16"/>
  </p:sldIdLst>
  <p:sldSz cx="9144000" cy="6858000" type="screen4x3"/>
  <p:notesSz cx="7010400" cy="12039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348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7" orient="horz" pos="35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BDE6FF"/>
    <a:srgbClr val="CCECFF"/>
    <a:srgbClr val="CBCBCB"/>
    <a:srgbClr val="FFFF66"/>
    <a:srgbClr val="FFFFFF"/>
    <a:srgbClr val="FCAE3B"/>
    <a:srgbClr val="50771B"/>
    <a:srgbClr val="C1985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81593" autoAdjust="0"/>
  </p:normalViewPr>
  <p:slideViewPr>
    <p:cSldViewPr snapToGrid="0">
      <p:cViewPr>
        <p:scale>
          <a:sx n="80" d="100"/>
          <a:sy n="80" d="100"/>
        </p:scale>
        <p:origin x="226" y="-5"/>
      </p:cViewPr>
      <p:guideLst>
        <p:guide orient="horz" pos="2160"/>
        <p:guide pos="2880"/>
        <p:guide pos="3348"/>
        <p:guide pos="5544"/>
        <p:guide orient="horz" pos="288"/>
        <p:guide orient="horz" pos="352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A2DE62-24B0-4972-852B-4785B8FCBE77}" type="datetimeFigureOut">
              <a:rPr lang="en-US"/>
              <a:pPr/>
              <a:t>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1435153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11435153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3F1684-B626-4C74-9731-CBE8CE5003E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536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DC5788-3AFA-4451-BC67-BFEEAB944D67}" type="datetimeFigureOut">
              <a:rPr lang="en-US"/>
              <a:pPr/>
              <a:t>1/11/2020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95300" y="903288"/>
            <a:ext cx="6019800" cy="4514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5719633"/>
            <a:ext cx="5607050" cy="5417409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435153"/>
            <a:ext cx="3038475" cy="60239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11435153"/>
            <a:ext cx="3038475" cy="602392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A0A3C6-4E22-46FB-836F-CA2C48EC4DC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3370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0A3C6-4E22-46FB-836F-CA2C48EC4DC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95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component has been</a:t>
            </a:r>
            <a:r>
              <a:rPr lang="en-US" baseline="0" dirty="0" smtClean="0"/>
              <a:t> leveraging funds, from either outside groups or O&amp;M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18F043-B2AE-4D61-97EF-B30BD08B993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20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B3BE00-3B16-40A0-BBFF-F85E72D3A1FF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8196" name="Slide Number Placeholder 3"/>
          <p:cNvSpPr txBox="1">
            <a:spLocks noGrp="1"/>
          </p:cNvSpPr>
          <p:nvPr/>
        </p:nvSpPr>
        <p:spPr bwMode="auto">
          <a:xfrm>
            <a:off x="3970938" y="9026189"/>
            <a:ext cx="3037840" cy="47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59D5BD2-5F58-409D-B568-67692DD79692}" type="slidenum">
              <a:rPr lang="en-US" sz="1200"/>
              <a:pPr algn="r"/>
              <a:t>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7733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from SJ dune to Trestle Bay roughly 1200’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18F043-B2AE-4D61-97EF-B30BD08B993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2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782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2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47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225550"/>
            <a:ext cx="8382000" cy="47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3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864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1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50439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2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12794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itle and 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942976"/>
            <a:ext cx="8382000" cy="500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3"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4812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304802" y="5834379"/>
            <a:ext cx="6353175" cy="32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0" numCol="1"/>
          <a:lstStyle>
            <a:lvl1pPr marL="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rgbClr val="83847A"/>
                </a:solidFill>
              </a:defRPr>
            </a:lvl2pPr>
            <a:lvl3pPr>
              <a:defRPr sz="1500">
                <a:solidFill>
                  <a:srgbClr val="83847A"/>
                </a:solidFill>
              </a:defRPr>
            </a:lvl3pPr>
            <a:lvl4pPr>
              <a:defRPr sz="1500">
                <a:solidFill>
                  <a:srgbClr val="83847A"/>
                </a:solidFill>
              </a:defRPr>
            </a:lvl4pPr>
            <a:lvl5pPr>
              <a:defRPr sz="1500">
                <a:solidFill>
                  <a:srgbClr val="83847A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4800" y="942975"/>
            <a:ext cx="8382000" cy="476122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01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225550"/>
            <a:ext cx="4114800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225550"/>
            <a:ext cx="4114800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596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ub-Head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72000" y="1230511"/>
            <a:ext cx="4114800" cy="663266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800" y="1230517"/>
            <a:ext cx="4114800" cy="666241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981200"/>
            <a:ext cx="4114800" cy="3962400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981200"/>
            <a:ext cx="4114800" cy="3962400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257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2 Odd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2" y="1225550"/>
            <a:ext cx="2695575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095627" y="1225550"/>
            <a:ext cx="5591175" cy="471805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29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Quad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225550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225550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8"/>
          </p:nvPr>
        </p:nvSpPr>
        <p:spPr>
          <a:xfrm>
            <a:off x="304800" y="3597275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9"/>
          </p:nvPr>
        </p:nvSpPr>
        <p:spPr>
          <a:xfrm>
            <a:off x="4572000" y="3597275"/>
            <a:ext cx="4114800" cy="228600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800" y="3549650"/>
            <a:ext cx="8382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492895" y="1225554"/>
            <a:ext cx="0" cy="465772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00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Sub-Head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413142" y="-1985"/>
            <a:ext cx="7270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257827-C34C-4251-B995-96C9C233CCC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72000" y="942975"/>
            <a:ext cx="4114800" cy="663266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800" y="942981"/>
            <a:ext cx="4114800" cy="666241"/>
          </a:xfrm>
        </p:spPr>
        <p:txBody>
          <a:bodyPr bIns="0" anchor="b"/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1693664"/>
            <a:ext cx="4114800" cy="4230886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1693664"/>
            <a:ext cx="4114800" cy="4230886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473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942978"/>
            <a:ext cx="4114800" cy="4981575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942978"/>
            <a:ext cx="4114800" cy="4981575"/>
          </a:xfrm>
        </p:spPr>
        <p:txBody>
          <a:bodyPr tIns="0"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2598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2 Odd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304802" y="942977"/>
            <a:ext cx="2695575" cy="5000625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3095627" y="942977"/>
            <a:ext cx="5591175" cy="5000625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93070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Quad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15"/>
          </p:nvPr>
        </p:nvSpPr>
        <p:spPr>
          <a:xfrm>
            <a:off x="304800" y="942975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6"/>
          </p:nvPr>
        </p:nvSpPr>
        <p:spPr>
          <a:xfrm>
            <a:off x="4572000" y="942975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8"/>
          </p:nvPr>
        </p:nvSpPr>
        <p:spPr>
          <a:xfrm>
            <a:off x="304800" y="3459480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9"/>
          </p:nvPr>
        </p:nvSpPr>
        <p:spPr>
          <a:xfrm>
            <a:off x="4572000" y="3459480"/>
            <a:ext cx="4114800" cy="2423160"/>
          </a:xfr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04800" y="3409950"/>
            <a:ext cx="8382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4492895" y="942981"/>
            <a:ext cx="0" cy="493966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613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286001"/>
            <a:ext cx="8382000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27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800" y="3687764"/>
            <a:ext cx="8382000" cy="854075"/>
          </a:xfrm>
        </p:spPr>
        <p:txBody>
          <a:bodyPr/>
          <a:lstStyle>
            <a:lvl1pPr marL="0" indent="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338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o Sub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286001"/>
            <a:ext cx="8382000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27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7747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43"/>
            <a:ext cx="83820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3359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446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94" userDrawn="1">
          <p15:clr>
            <a:srgbClr val="FBAE40"/>
          </p15:clr>
        </p15:guide>
        <p15:guide id="2" orient="horz" pos="51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490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63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Whit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827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219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9002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57600" y="63817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CA4A-7A7C-479D-9CD2-3753A63FB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7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57600" y="63817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54418-3CD2-4AA3-A2B4-0A72A4D546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66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06999"/>
            <a:ext cx="9143999" cy="4032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55410"/>
            <a:ext cx="9144000" cy="29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buFont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726129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06999"/>
            <a:ext cx="9143999" cy="4032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55410"/>
            <a:ext cx="9144000" cy="29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 algn="ctr">
              <a:buFont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0408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theme" Target="../theme/theme2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8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137160" y="217301"/>
            <a:ext cx="8841105" cy="6351139"/>
          </a:xfrm>
          <a:prstGeom prst="roundRect">
            <a:avLst>
              <a:gd name="adj" fmla="val 225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38200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Slide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233932"/>
            <a:ext cx="8382000" cy="4709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33" name="Picture 6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4559300" y="3416306"/>
            <a:ext cx="19050" cy="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 userDrawn="1"/>
        </p:nvCxnSpPr>
        <p:spPr>
          <a:xfrm>
            <a:off x="304800" y="6309360"/>
            <a:ext cx="8519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309987" y="6286501"/>
            <a:ext cx="8513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US Army Corps of Engineers  </a:t>
            </a:r>
            <a:r>
              <a:rPr lang="en-US" sz="1400" dirty="0">
                <a:sym typeface="Symbol" panose="05050102010706020507" pitchFamily="18" charset="2"/>
              </a:rPr>
              <a:t></a:t>
            </a:r>
            <a:r>
              <a:rPr lang="en-US" sz="1400" dirty="0"/>
              <a:t>   Engineer Research and Development Center</a:t>
            </a:r>
          </a:p>
        </p:txBody>
      </p:sp>
    </p:spTree>
    <p:extLst>
      <p:ext uri="{BB962C8B-B14F-4D97-AF65-F5344CB8AC3E}">
        <p14:creationId xmlns:p14="http://schemas.microsoft.com/office/powerpoint/2010/main" val="350681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  <p:sldLayoutId id="2147484290" r:id="rId18"/>
    <p:sldLayoutId id="2147484291" r:id="rId19"/>
    <p:sldLayoutId id="2147484292" r:id="rId20"/>
    <p:sldLayoutId id="2147484293" r:id="rId21"/>
    <p:sldLayoutId id="2147484300" r:id="rId22"/>
    <p:sldLayoutId id="2147484294" r:id="rId23"/>
    <p:sldLayoutId id="2147484306" r:id="rId24"/>
    <p:sldLayoutId id="2147484307" r:id="rId25"/>
    <p:sldLayoutId id="2147484308" r:id="rId2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 cap="none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978473"/>
          </a:solidFill>
          <a:latin typeface="Arial" charset="0"/>
          <a:ea typeface="ＭＳ Ｐゴシック" charset="0"/>
          <a:cs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228600" indent="-228600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20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571500" indent="-214313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8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2pPr>
      <a:lvl3pPr marL="860425" indent="-171450" algn="l" rtl="0" eaLnBrk="1" fontAlgn="base" hangingPunct="1">
        <a:spcBef>
          <a:spcPts val="225"/>
        </a:spcBef>
        <a:spcAft>
          <a:spcPct val="0"/>
        </a:spcAft>
        <a:buClr>
          <a:srgbClr val="FF0000"/>
        </a:buClr>
        <a:buSzPct val="70000"/>
        <a:buFont typeface="Arial" panose="020B0604020202020204" pitchFamily="34" charset="0"/>
        <a:buChar char="►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3pPr>
      <a:lvl4pPr marL="1143000" indent="-171450" algn="l" rtl="0" eaLnBrk="1" fontAlgn="base" hangingPunct="1">
        <a:spcBef>
          <a:spcPts val="225"/>
        </a:spcBef>
        <a:spcAft>
          <a:spcPct val="0"/>
        </a:spcAft>
        <a:buFont typeface="Arial" pitchFamily="34" charset="0"/>
        <a:buChar char="–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4pPr>
      <a:lvl5pPr marL="1371600" indent="-171450" algn="l" rtl="0" eaLnBrk="1" fontAlgn="base" hangingPunct="1">
        <a:spcBef>
          <a:spcPts val="225"/>
        </a:spcBef>
        <a:spcAft>
          <a:spcPct val="0"/>
        </a:spcAft>
        <a:buFont typeface="Arial" pitchFamily="34" charset="0"/>
        <a:buChar char="»"/>
        <a:defRPr sz="1600" b="1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Arial" charset="0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92" userDrawn="1">
          <p15:clr>
            <a:srgbClr val="5ACBF0"/>
          </p15:clr>
        </p15:guide>
        <p15:guide id="2" pos="5472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Picture 3">
            <a:extLst>
              <a:ext uri="{FF2B5EF4-FFF2-40B4-BE49-F238E27FC236}">
                <a16:creationId xmlns="" xmlns:a16="http://schemas.microsoft.com/office/drawing/2014/main" id="{E30DC7C7-AA29-EC43-A0A4-C5F490B13D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426" y="1832188"/>
            <a:ext cx="2733473" cy="2091448"/>
          </a:xfrm>
          <a:prstGeom prst="rect">
            <a:avLst/>
          </a:prstGeom>
          <a:ln w="38100">
            <a:solidFill>
              <a:srgbClr val="CBCBCB"/>
            </a:solidFill>
            <a:miter lim="400000"/>
          </a:ln>
          <a:effectLst>
            <a:softEdge rad="0"/>
          </a:effectLst>
        </p:spPr>
      </p:pic>
      <p:sp>
        <p:nvSpPr>
          <p:cNvPr id="15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025462" y="191029"/>
            <a:ext cx="1088486" cy="365125"/>
          </a:xfrm>
          <a:prstGeom prst="rect">
            <a:avLst/>
          </a:prstGeom>
          <a:ln w="57150">
            <a:noFill/>
          </a:ln>
        </p:spPr>
        <p:txBody>
          <a:bodyPr/>
          <a:lstStyle>
            <a:lvl1pPr algn="r">
              <a:defRPr sz="7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0D0E9D3B-CB56-40AE-B0A9-8DA5E1AEFD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3"/>
          </p:nvPr>
        </p:nvSpPr>
        <p:spPr>
          <a:xfrm>
            <a:off x="254030" y="6483293"/>
            <a:ext cx="3160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rgbClr val="FFFFFF"/>
                </a:solidFill>
              </a:rPr>
              <a:t>File Name</a:t>
            </a:r>
          </a:p>
        </p:txBody>
      </p:sp>
      <p:pic>
        <p:nvPicPr>
          <p:cNvPr id="18" name="Picture 18" descr="Picture 18">
            <a:extLst>
              <a:ext uri="{FF2B5EF4-FFF2-40B4-BE49-F238E27FC236}">
                <a16:creationId xmlns="" xmlns:a16="http://schemas.microsoft.com/office/drawing/2014/main" id="{AA88DD71-747E-A446-88F6-D9CA01C4477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959" y="3946053"/>
            <a:ext cx="2032988" cy="1611264"/>
          </a:xfrm>
          <a:prstGeom prst="rect">
            <a:avLst/>
          </a:prstGeom>
          <a:ln w="38100">
            <a:solidFill>
              <a:srgbClr val="CBCBCB">
                <a:alpha val="62000"/>
              </a:srgbClr>
            </a:solidFill>
            <a:miter lim="400000"/>
          </a:ln>
        </p:spPr>
      </p:pic>
      <p:pic>
        <p:nvPicPr>
          <p:cNvPr id="19" name="Picture 15" descr="Picture 15">
            <a:extLst>
              <a:ext uri="{FF2B5EF4-FFF2-40B4-BE49-F238E27FC236}">
                <a16:creationId xmlns="" xmlns:a16="http://schemas.microsoft.com/office/drawing/2014/main" id="{F0577D6F-F177-F446-B5A9-2787C8AF2DA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564" y="400468"/>
            <a:ext cx="1956020" cy="1506793"/>
          </a:xfrm>
          <a:prstGeom prst="rect">
            <a:avLst/>
          </a:prstGeom>
          <a:ln w="38100">
            <a:solidFill>
              <a:srgbClr val="CBCBCB">
                <a:alpha val="54000"/>
              </a:srgbClr>
            </a:solidFill>
            <a:miter lim="400000"/>
          </a:ln>
        </p:spPr>
      </p:pic>
      <p:pic>
        <p:nvPicPr>
          <p:cNvPr id="21" name="Picture 9" descr="Picture 9">
            <a:extLst>
              <a:ext uri="{FF2B5EF4-FFF2-40B4-BE49-F238E27FC236}">
                <a16:creationId xmlns="" xmlns:a16="http://schemas.microsoft.com/office/drawing/2014/main" id="{12EB82C8-EB10-624D-ABF0-5B594D4FA88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584" y="413954"/>
            <a:ext cx="1700094" cy="1418234"/>
          </a:xfrm>
          <a:prstGeom prst="rect">
            <a:avLst/>
          </a:prstGeom>
          <a:ln w="38100">
            <a:solidFill>
              <a:srgbClr val="CBCBCB">
                <a:alpha val="57000"/>
              </a:srgbClr>
            </a:solidFill>
            <a:miter lim="400000"/>
          </a:ln>
        </p:spPr>
      </p:pic>
      <p:pic>
        <p:nvPicPr>
          <p:cNvPr id="22" name="Picture 13" descr="Picture 13">
            <a:extLst>
              <a:ext uri="{FF2B5EF4-FFF2-40B4-BE49-F238E27FC236}">
                <a16:creationId xmlns="" xmlns:a16="http://schemas.microsoft.com/office/drawing/2014/main" id="{B6E987FB-BABD-0E40-8915-B8698E31112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253" y="3923636"/>
            <a:ext cx="1499430" cy="1633681"/>
          </a:xfrm>
          <a:prstGeom prst="rect">
            <a:avLst/>
          </a:prstGeom>
          <a:ln w="38100">
            <a:solidFill>
              <a:srgbClr val="CBCBCB">
                <a:alpha val="63000"/>
              </a:srgbClr>
            </a:solidFill>
            <a:miter lim="400000"/>
          </a:ln>
        </p:spPr>
      </p:pic>
      <p:grpSp>
        <p:nvGrpSpPr>
          <p:cNvPr id="6" name="Group 5"/>
          <p:cNvGrpSpPr/>
          <p:nvPr userDrawn="1"/>
        </p:nvGrpSpPr>
        <p:grpSpPr>
          <a:xfrm>
            <a:off x="0" y="-9298"/>
            <a:ext cx="9144000" cy="6857716"/>
            <a:chOff x="-8146077" y="128928"/>
            <a:chExt cx="9144000" cy="6857716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146077" y="128928"/>
              <a:ext cx="9144000" cy="6857716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 userDrawn="1"/>
          </p:nvCxnSpPr>
          <p:spPr>
            <a:xfrm flipH="1">
              <a:off x="-6638350" y="6480040"/>
              <a:ext cx="744846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F3CD33D-7F1C-6245-A2C3-CA09447F0B42}"/>
              </a:ext>
            </a:extLst>
          </p:cNvPr>
          <p:cNvSpPr txBox="1"/>
          <p:nvPr userDrawn="1"/>
        </p:nvSpPr>
        <p:spPr>
          <a:xfrm>
            <a:off x="5956144" y="6358477"/>
            <a:ext cx="3092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i="1" dirty="0">
                <a:solidFill>
                  <a:srgbClr val="000000"/>
                </a:solidFill>
              </a:rPr>
              <a:t>Innovative solutions for a safer, better world</a:t>
            </a:r>
          </a:p>
        </p:txBody>
      </p:sp>
      <p:pic>
        <p:nvPicPr>
          <p:cNvPr id="30" name="USCORP_20640_CHL_Graphic_Solid_C 2.jpg" descr="USCORP_20640_CHL_Graphic_Solid_C 2.jpg">
            <a:extLst>
              <a:ext uri="{FF2B5EF4-FFF2-40B4-BE49-F238E27FC236}">
                <a16:creationId xmlns="" xmlns:a16="http://schemas.microsoft.com/office/drawing/2014/main" id="{6975BBDE-7B06-C240-BCC3-30BA9C89B86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696" y="5589416"/>
            <a:ext cx="1645513" cy="684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2935" y="0"/>
                </a:moveTo>
                <a:cubicBezTo>
                  <a:pt x="12674" y="12"/>
                  <a:pt x="12502" y="21"/>
                  <a:pt x="12497" y="38"/>
                </a:cubicBezTo>
                <a:cubicBezTo>
                  <a:pt x="12485" y="87"/>
                  <a:pt x="12413" y="138"/>
                  <a:pt x="12336" y="138"/>
                </a:cubicBezTo>
                <a:cubicBezTo>
                  <a:pt x="11672" y="138"/>
                  <a:pt x="10381" y="1189"/>
                  <a:pt x="9544" y="2418"/>
                </a:cubicBezTo>
                <a:cubicBezTo>
                  <a:pt x="9365" y="2680"/>
                  <a:pt x="9229" y="2798"/>
                  <a:pt x="9023" y="2882"/>
                </a:cubicBezTo>
                <a:cubicBezTo>
                  <a:pt x="8140" y="3239"/>
                  <a:pt x="7130" y="4245"/>
                  <a:pt x="6413" y="5475"/>
                </a:cubicBezTo>
                <a:cubicBezTo>
                  <a:pt x="6328" y="5620"/>
                  <a:pt x="5903" y="6086"/>
                  <a:pt x="5470" y="6503"/>
                </a:cubicBezTo>
                <a:cubicBezTo>
                  <a:pt x="4556" y="7380"/>
                  <a:pt x="4325" y="7629"/>
                  <a:pt x="3813" y="8307"/>
                </a:cubicBezTo>
                <a:cubicBezTo>
                  <a:pt x="3139" y="9200"/>
                  <a:pt x="2690" y="9963"/>
                  <a:pt x="1865" y="11614"/>
                </a:cubicBezTo>
                <a:cubicBezTo>
                  <a:pt x="1283" y="12779"/>
                  <a:pt x="879" y="13409"/>
                  <a:pt x="365" y="13982"/>
                </a:cubicBezTo>
                <a:lnTo>
                  <a:pt x="0" y="14396"/>
                </a:lnTo>
                <a:lnTo>
                  <a:pt x="271" y="14333"/>
                </a:lnTo>
                <a:cubicBezTo>
                  <a:pt x="324" y="14322"/>
                  <a:pt x="375" y="14312"/>
                  <a:pt x="427" y="14296"/>
                </a:cubicBezTo>
                <a:cubicBezTo>
                  <a:pt x="495" y="14274"/>
                  <a:pt x="563" y="14240"/>
                  <a:pt x="630" y="14208"/>
                </a:cubicBezTo>
                <a:cubicBezTo>
                  <a:pt x="637" y="14205"/>
                  <a:pt x="645" y="14211"/>
                  <a:pt x="651" y="14208"/>
                </a:cubicBezTo>
                <a:cubicBezTo>
                  <a:pt x="659" y="14204"/>
                  <a:pt x="664" y="14199"/>
                  <a:pt x="672" y="14195"/>
                </a:cubicBezTo>
                <a:cubicBezTo>
                  <a:pt x="674" y="14194"/>
                  <a:pt x="680" y="14184"/>
                  <a:pt x="682" y="14183"/>
                </a:cubicBezTo>
                <a:cubicBezTo>
                  <a:pt x="684" y="14182"/>
                  <a:pt x="687" y="14183"/>
                  <a:pt x="688" y="14183"/>
                </a:cubicBezTo>
                <a:cubicBezTo>
                  <a:pt x="690" y="14182"/>
                  <a:pt x="692" y="14183"/>
                  <a:pt x="693" y="14183"/>
                </a:cubicBezTo>
                <a:cubicBezTo>
                  <a:pt x="759" y="14148"/>
                  <a:pt x="825" y="14116"/>
                  <a:pt x="891" y="14070"/>
                </a:cubicBezTo>
                <a:cubicBezTo>
                  <a:pt x="992" y="14000"/>
                  <a:pt x="1092" y="13905"/>
                  <a:pt x="1193" y="13807"/>
                </a:cubicBezTo>
                <a:cubicBezTo>
                  <a:pt x="1259" y="13743"/>
                  <a:pt x="1324" y="13683"/>
                  <a:pt x="1391" y="13606"/>
                </a:cubicBezTo>
                <a:cubicBezTo>
                  <a:pt x="1410" y="13585"/>
                  <a:pt x="1429" y="13554"/>
                  <a:pt x="1448" y="13531"/>
                </a:cubicBezTo>
                <a:cubicBezTo>
                  <a:pt x="1516" y="13451"/>
                  <a:pt x="1583" y="13374"/>
                  <a:pt x="1651" y="13281"/>
                </a:cubicBezTo>
                <a:cubicBezTo>
                  <a:pt x="1721" y="13186"/>
                  <a:pt x="1789" y="13076"/>
                  <a:pt x="1860" y="12968"/>
                </a:cubicBezTo>
                <a:cubicBezTo>
                  <a:pt x="1878" y="12939"/>
                  <a:pt x="1899" y="12908"/>
                  <a:pt x="1917" y="12880"/>
                </a:cubicBezTo>
                <a:cubicBezTo>
                  <a:pt x="1988" y="12768"/>
                  <a:pt x="2058" y="12655"/>
                  <a:pt x="2131" y="12529"/>
                </a:cubicBezTo>
                <a:cubicBezTo>
                  <a:pt x="2145" y="12505"/>
                  <a:pt x="2158" y="12478"/>
                  <a:pt x="2172" y="12454"/>
                </a:cubicBezTo>
                <a:cubicBezTo>
                  <a:pt x="2175" y="12449"/>
                  <a:pt x="2180" y="12446"/>
                  <a:pt x="2183" y="12441"/>
                </a:cubicBezTo>
                <a:cubicBezTo>
                  <a:pt x="2232" y="12355"/>
                  <a:pt x="2279" y="12259"/>
                  <a:pt x="2329" y="12166"/>
                </a:cubicBezTo>
                <a:cubicBezTo>
                  <a:pt x="2403" y="12027"/>
                  <a:pt x="2481" y="11881"/>
                  <a:pt x="2558" y="11727"/>
                </a:cubicBezTo>
                <a:cubicBezTo>
                  <a:pt x="2567" y="11708"/>
                  <a:pt x="2574" y="11696"/>
                  <a:pt x="2584" y="11677"/>
                </a:cubicBezTo>
                <a:cubicBezTo>
                  <a:pt x="2662" y="11520"/>
                  <a:pt x="2742" y="11350"/>
                  <a:pt x="2824" y="11176"/>
                </a:cubicBezTo>
                <a:cubicBezTo>
                  <a:pt x="2917" y="10977"/>
                  <a:pt x="3004" y="10800"/>
                  <a:pt x="3089" y="10625"/>
                </a:cubicBezTo>
                <a:cubicBezTo>
                  <a:pt x="3091" y="10621"/>
                  <a:pt x="3093" y="10616"/>
                  <a:pt x="3094" y="10612"/>
                </a:cubicBezTo>
                <a:cubicBezTo>
                  <a:pt x="3101" y="10598"/>
                  <a:pt x="3108" y="10589"/>
                  <a:pt x="3115" y="10574"/>
                </a:cubicBezTo>
                <a:cubicBezTo>
                  <a:pt x="3116" y="10572"/>
                  <a:pt x="3119" y="10564"/>
                  <a:pt x="3120" y="10562"/>
                </a:cubicBezTo>
                <a:cubicBezTo>
                  <a:pt x="3189" y="10422"/>
                  <a:pt x="3254" y="10289"/>
                  <a:pt x="3318" y="10161"/>
                </a:cubicBezTo>
                <a:cubicBezTo>
                  <a:pt x="3319" y="10159"/>
                  <a:pt x="3323" y="10150"/>
                  <a:pt x="3324" y="10148"/>
                </a:cubicBezTo>
                <a:cubicBezTo>
                  <a:pt x="3326" y="10144"/>
                  <a:pt x="3327" y="10141"/>
                  <a:pt x="3329" y="10136"/>
                </a:cubicBezTo>
                <a:cubicBezTo>
                  <a:pt x="3330" y="10133"/>
                  <a:pt x="3332" y="10126"/>
                  <a:pt x="3334" y="10123"/>
                </a:cubicBezTo>
                <a:cubicBezTo>
                  <a:pt x="3355" y="10083"/>
                  <a:pt x="3376" y="10050"/>
                  <a:pt x="3397" y="10011"/>
                </a:cubicBezTo>
                <a:cubicBezTo>
                  <a:pt x="3448" y="9911"/>
                  <a:pt x="3497" y="9804"/>
                  <a:pt x="3548" y="9710"/>
                </a:cubicBezTo>
                <a:cubicBezTo>
                  <a:pt x="3548" y="9709"/>
                  <a:pt x="3552" y="9711"/>
                  <a:pt x="3553" y="9710"/>
                </a:cubicBezTo>
                <a:cubicBezTo>
                  <a:pt x="3554" y="9708"/>
                  <a:pt x="3557" y="9699"/>
                  <a:pt x="3558" y="9697"/>
                </a:cubicBezTo>
                <a:cubicBezTo>
                  <a:pt x="3576" y="9663"/>
                  <a:pt x="3592" y="9631"/>
                  <a:pt x="3610" y="9597"/>
                </a:cubicBezTo>
                <a:cubicBezTo>
                  <a:pt x="3612" y="9594"/>
                  <a:pt x="3614" y="9587"/>
                  <a:pt x="3615" y="9585"/>
                </a:cubicBezTo>
                <a:cubicBezTo>
                  <a:pt x="3617" y="9582"/>
                  <a:pt x="3619" y="9588"/>
                  <a:pt x="3621" y="9585"/>
                </a:cubicBezTo>
                <a:cubicBezTo>
                  <a:pt x="3621" y="9583"/>
                  <a:pt x="3620" y="9573"/>
                  <a:pt x="3621" y="9572"/>
                </a:cubicBezTo>
                <a:cubicBezTo>
                  <a:pt x="3633" y="9549"/>
                  <a:pt x="3650" y="9532"/>
                  <a:pt x="3662" y="9510"/>
                </a:cubicBezTo>
                <a:cubicBezTo>
                  <a:pt x="3687" y="9464"/>
                  <a:pt x="3711" y="9427"/>
                  <a:pt x="3735" y="9384"/>
                </a:cubicBezTo>
                <a:cubicBezTo>
                  <a:pt x="3742" y="9372"/>
                  <a:pt x="3749" y="9359"/>
                  <a:pt x="3756" y="9347"/>
                </a:cubicBezTo>
                <a:cubicBezTo>
                  <a:pt x="3758" y="9344"/>
                  <a:pt x="3760" y="9337"/>
                  <a:pt x="3761" y="9334"/>
                </a:cubicBezTo>
                <a:cubicBezTo>
                  <a:pt x="3763" y="9331"/>
                  <a:pt x="3760" y="9324"/>
                  <a:pt x="3761" y="9322"/>
                </a:cubicBezTo>
                <a:cubicBezTo>
                  <a:pt x="3764" y="9316"/>
                  <a:pt x="3769" y="9314"/>
                  <a:pt x="3772" y="9309"/>
                </a:cubicBezTo>
                <a:cubicBezTo>
                  <a:pt x="3797" y="9264"/>
                  <a:pt x="3824" y="9216"/>
                  <a:pt x="3850" y="9171"/>
                </a:cubicBezTo>
                <a:cubicBezTo>
                  <a:pt x="3867" y="9142"/>
                  <a:pt x="3881" y="9122"/>
                  <a:pt x="3897" y="9096"/>
                </a:cubicBezTo>
                <a:cubicBezTo>
                  <a:pt x="3910" y="9073"/>
                  <a:pt x="3925" y="9044"/>
                  <a:pt x="3938" y="9021"/>
                </a:cubicBezTo>
                <a:cubicBezTo>
                  <a:pt x="3940" y="9018"/>
                  <a:pt x="3942" y="9011"/>
                  <a:pt x="3944" y="9008"/>
                </a:cubicBezTo>
                <a:cubicBezTo>
                  <a:pt x="3947" y="9002"/>
                  <a:pt x="3952" y="9000"/>
                  <a:pt x="3954" y="8996"/>
                </a:cubicBezTo>
                <a:cubicBezTo>
                  <a:pt x="3958" y="8989"/>
                  <a:pt x="3961" y="8990"/>
                  <a:pt x="3964" y="8983"/>
                </a:cubicBezTo>
                <a:cubicBezTo>
                  <a:pt x="3976" y="8963"/>
                  <a:pt x="3989" y="8940"/>
                  <a:pt x="4001" y="8921"/>
                </a:cubicBezTo>
                <a:cubicBezTo>
                  <a:pt x="4028" y="8876"/>
                  <a:pt x="4056" y="8828"/>
                  <a:pt x="4084" y="8783"/>
                </a:cubicBezTo>
                <a:cubicBezTo>
                  <a:pt x="4148" y="8680"/>
                  <a:pt x="4214" y="8573"/>
                  <a:pt x="4282" y="8470"/>
                </a:cubicBezTo>
                <a:cubicBezTo>
                  <a:pt x="4291" y="8456"/>
                  <a:pt x="4299" y="8446"/>
                  <a:pt x="4308" y="8432"/>
                </a:cubicBezTo>
                <a:cubicBezTo>
                  <a:pt x="4311" y="8428"/>
                  <a:pt x="4312" y="8422"/>
                  <a:pt x="4313" y="8419"/>
                </a:cubicBezTo>
                <a:cubicBezTo>
                  <a:pt x="4400" y="8288"/>
                  <a:pt x="4489" y="8156"/>
                  <a:pt x="4584" y="8019"/>
                </a:cubicBezTo>
                <a:cubicBezTo>
                  <a:pt x="4681" y="7879"/>
                  <a:pt x="4783" y="7743"/>
                  <a:pt x="4892" y="7593"/>
                </a:cubicBezTo>
                <a:cubicBezTo>
                  <a:pt x="5017" y="7418"/>
                  <a:pt x="5119" y="7277"/>
                  <a:pt x="5204" y="7167"/>
                </a:cubicBezTo>
                <a:cubicBezTo>
                  <a:pt x="5290" y="7055"/>
                  <a:pt x="5360" y="6970"/>
                  <a:pt x="5413" y="6916"/>
                </a:cubicBezTo>
                <a:cubicBezTo>
                  <a:pt x="5466" y="6862"/>
                  <a:pt x="5505" y="6833"/>
                  <a:pt x="5532" y="6828"/>
                </a:cubicBezTo>
                <a:cubicBezTo>
                  <a:pt x="5546" y="6826"/>
                  <a:pt x="5555" y="6832"/>
                  <a:pt x="5564" y="6841"/>
                </a:cubicBezTo>
                <a:cubicBezTo>
                  <a:pt x="5573" y="6849"/>
                  <a:pt x="5580" y="6860"/>
                  <a:pt x="5585" y="6878"/>
                </a:cubicBezTo>
                <a:cubicBezTo>
                  <a:pt x="5588" y="6890"/>
                  <a:pt x="5565" y="6965"/>
                  <a:pt x="5517" y="7079"/>
                </a:cubicBezTo>
                <a:cubicBezTo>
                  <a:pt x="5469" y="7193"/>
                  <a:pt x="5396" y="7350"/>
                  <a:pt x="5308" y="7542"/>
                </a:cubicBezTo>
                <a:cubicBezTo>
                  <a:pt x="5133" y="7927"/>
                  <a:pt x="4888" y="8448"/>
                  <a:pt x="4616" y="9008"/>
                </a:cubicBezTo>
                <a:cubicBezTo>
                  <a:pt x="4070" y="10129"/>
                  <a:pt x="3514" y="11280"/>
                  <a:pt x="3381" y="11564"/>
                </a:cubicBezTo>
                <a:cubicBezTo>
                  <a:pt x="2950" y="12483"/>
                  <a:pt x="2408" y="13315"/>
                  <a:pt x="1990" y="13694"/>
                </a:cubicBezTo>
                <a:lnTo>
                  <a:pt x="1802" y="13857"/>
                </a:lnTo>
                <a:lnTo>
                  <a:pt x="2068" y="13807"/>
                </a:lnTo>
                <a:cubicBezTo>
                  <a:pt x="2122" y="13796"/>
                  <a:pt x="2181" y="13779"/>
                  <a:pt x="2240" y="13757"/>
                </a:cubicBezTo>
                <a:cubicBezTo>
                  <a:pt x="2243" y="13756"/>
                  <a:pt x="2248" y="13758"/>
                  <a:pt x="2250" y="13757"/>
                </a:cubicBezTo>
                <a:cubicBezTo>
                  <a:pt x="2263" y="13752"/>
                  <a:pt x="2274" y="13737"/>
                  <a:pt x="2287" y="13732"/>
                </a:cubicBezTo>
                <a:cubicBezTo>
                  <a:pt x="2331" y="13714"/>
                  <a:pt x="2376" y="13692"/>
                  <a:pt x="2422" y="13669"/>
                </a:cubicBezTo>
                <a:cubicBezTo>
                  <a:pt x="2435" y="13663"/>
                  <a:pt x="2451" y="13663"/>
                  <a:pt x="2464" y="13657"/>
                </a:cubicBezTo>
                <a:cubicBezTo>
                  <a:pt x="2471" y="13653"/>
                  <a:pt x="2473" y="13648"/>
                  <a:pt x="2480" y="13644"/>
                </a:cubicBezTo>
                <a:cubicBezTo>
                  <a:pt x="2481" y="13644"/>
                  <a:pt x="2484" y="13645"/>
                  <a:pt x="2485" y="13644"/>
                </a:cubicBezTo>
                <a:cubicBezTo>
                  <a:pt x="2486" y="13643"/>
                  <a:pt x="2490" y="13644"/>
                  <a:pt x="2490" y="13644"/>
                </a:cubicBezTo>
                <a:cubicBezTo>
                  <a:pt x="2533" y="13620"/>
                  <a:pt x="2576" y="13597"/>
                  <a:pt x="2620" y="13569"/>
                </a:cubicBezTo>
                <a:cubicBezTo>
                  <a:pt x="2633" y="13561"/>
                  <a:pt x="2649" y="13552"/>
                  <a:pt x="2662" y="13544"/>
                </a:cubicBezTo>
                <a:cubicBezTo>
                  <a:pt x="2671" y="13538"/>
                  <a:pt x="2679" y="13525"/>
                  <a:pt x="2688" y="13519"/>
                </a:cubicBezTo>
                <a:cubicBezTo>
                  <a:pt x="2755" y="13474"/>
                  <a:pt x="2823" y="13433"/>
                  <a:pt x="2891" y="13381"/>
                </a:cubicBezTo>
                <a:cubicBezTo>
                  <a:pt x="3012" y="13289"/>
                  <a:pt x="3134" y="13182"/>
                  <a:pt x="3256" y="13068"/>
                </a:cubicBezTo>
                <a:cubicBezTo>
                  <a:pt x="3317" y="13010"/>
                  <a:pt x="3378" y="12955"/>
                  <a:pt x="3438" y="12892"/>
                </a:cubicBezTo>
                <a:cubicBezTo>
                  <a:pt x="3543" y="12784"/>
                  <a:pt x="3638" y="12679"/>
                  <a:pt x="3735" y="12567"/>
                </a:cubicBezTo>
                <a:cubicBezTo>
                  <a:pt x="3824" y="12463"/>
                  <a:pt x="3915" y="12354"/>
                  <a:pt x="4001" y="12241"/>
                </a:cubicBezTo>
                <a:cubicBezTo>
                  <a:pt x="4056" y="12168"/>
                  <a:pt x="4108" y="12093"/>
                  <a:pt x="4162" y="12015"/>
                </a:cubicBezTo>
                <a:cubicBezTo>
                  <a:pt x="4213" y="11943"/>
                  <a:pt x="4262" y="11857"/>
                  <a:pt x="4313" y="11777"/>
                </a:cubicBezTo>
                <a:cubicBezTo>
                  <a:pt x="4325" y="11759"/>
                  <a:pt x="4339" y="11744"/>
                  <a:pt x="4350" y="11727"/>
                </a:cubicBezTo>
                <a:cubicBezTo>
                  <a:pt x="4355" y="11719"/>
                  <a:pt x="4360" y="11710"/>
                  <a:pt x="4366" y="11702"/>
                </a:cubicBezTo>
                <a:cubicBezTo>
                  <a:pt x="4383" y="11675"/>
                  <a:pt x="4400" y="11642"/>
                  <a:pt x="4418" y="11614"/>
                </a:cubicBezTo>
                <a:cubicBezTo>
                  <a:pt x="4456" y="11552"/>
                  <a:pt x="4493" y="11493"/>
                  <a:pt x="4532" y="11426"/>
                </a:cubicBezTo>
                <a:cubicBezTo>
                  <a:pt x="4546" y="11404"/>
                  <a:pt x="4560" y="11387"/>
                  <a:pt x="4574" y="11364"/>
                </a:cubicBezTo>
                <a:cubicBezTo>
                  <a:pt x="4594" y="11329"/>
                  <a:pt x="4612" y="11298"/>
                  <a:pt x="4631" y="11264"/>
                </a:cubicBezTo>
                <a:cubicBezTo>
                  <a:pt x="4723" y="11104"/>
                  <a:pt x="4817" y="10939"/>
                  <a:pt x="4918" y="10750"/>
                </a:cubicBezTo>
                <a:cubicBezTo>
                  <a:pt x="5031" y="10537"/>
                  <a:pt x="5148" y="10294"/>
                  <a:pt x="5277" y="10036"/>
                </a:cubicBezTo>
                <a:cubicBezTo>
                  <a:pt x="5535" y="9519"/>
                  <a:pt x="5833" y="8906"/>
                  <a:pt x="6184" y="8156"/>
                </a:cubicBezTo>
                <a:lnTo>
                  <a:pt x="7147" y="6102"/>
                </a:lnTo>
                <a:lnTo>
                  <a:pt x="7371" y="6102"/>
                </a:lnTo>
                <a:cubicBezTo>
                  <a:pt x="7497" y="6102"/>
                  <a:pt x="7613" y="6133"/>
                  <a:pt x="7627" y="6164"/>
                </a:cubicBezTo>
                <a:cubicBezTo>
                  <a:pt x="7631" y="6174"/>
                  <a:pt x="7626" y="6198"/>
                  <a:pt x="7616" y="6239"/>
                </a:cubicBezTo>
                <a:cubicBezTo>
                  <a:pt x="7606" y="6280"/>
                  <a:pt x="7591" y="6334"/>
                  <a:pt x="7569" y="6402"/>
                </a:cubicBezTo>
                <a:cubicBezTo>
                  <a:pt x="7547" y="6471"/>
                  <a:pt x="7519" y="6549"/>
                  <a:pt x="7486" y="6640"/>
                </a:cubicBezTo>
                <a:cubicBezTo>
                  <a:pt x="7482" y="6651"/>
                  <a:pt x="7474" y="6667"/>
                  <a:pt x="7470" y="6678"/>
                </a:cubicBezTo>
                <a:cubicBezTo>
                  <a:pt x="7440" y="6761"/>
                  <a:pt x="7408" y="6855"/>
                  <a:pt x="7371" y="6954"/>
                </a:cubicBezTo>
                <a:cubicBezTo>
                  <a:pt x="7287" y="7177"/>
                  <a:pt x="7185" y="7427"/>
                  <a:pt x="7074" y="7705"/>
                </a:cubicBezTo>
                <a:cubicBezTo>
                  <a:pt x="6963" y="7985"/>
                  <a:pt x="6845" y="8291"/>
                  <a:pt x="6720" y="8595"/>
                </a:cubicBezTo>
                <a:cubicBezTo>
                  <a:pt x="6595" y="8898"/>
                  <a:pt x="6467" y="9199"/>
                  <a:pt x="6340" y="9497"/>
                </a:cubicBezTo>
                <a:cubicBezTo>
                  <a:pt x="6086" y="10092"/>
                  <a:pt x="5841" y="10651"/>
                  <a:pt x="5657" y="11038"/>
                </a:cubicBezTo>
                <a:cubicBezTo>
                  <a:pt x="5566" y="11231"/>
                  <a:pt x="5489" y="11382"/>
                  <a:pt x="5433" y="11477"/>
                </a:cubicBezTo>
                <a:cubicBezTo>
                  <a:pt x="5011" y="12202"/>
                  <a:pt x="4437" y="12892"/>
                  <a:pt x="3923" y="13306"/>
                </a:cubicBezTo>
                <a:cubicBezTo>
                  <a:pt x="3786" y="13415"/>
                  <a:pt x="3696" y="13491"/>
                  <a:pt x="3621" y="13556"/>
                </a:cubicBezTo>
                <a:cubicBezTo>
                  <a:pt x="3619" y="13557"/>
                  <a:pt x="3617" y="13555"/>
                  <a:pt x="3615" y="13556"/>
                </a:cubicBezTo>
                <a:cubicBezTo>
                  <a:pt x="3562" y="13603"/>
                  <a:pt x="3513" y="13654"/>
                  <a:pt x="3490" y="13682"/>
                </a:cubicBezTo>
                <a:cubicBezTo>
                  <a:pt x="3472" y="13704"/>
                  <a:pt x="3462" y="13720"/>
                  <a:pt x="3464" y="13732"/>
                </a:cubicBezTo>
                <a:cubicBezTo>
                  <a:pt x="3465" y="13738"/>
                  <a:pt x="3474" y="13741"/>
                  <a:pt x="3480" y="13744"/>
                </a:cubicBezTo>
                <a:cubicBezTo>
                  <a:pt x="3486" y="13748"/>
                  <a:pt x="3494" y="13743"/>
                  <a:pt x="3506" y="13744"/>
                </a:cubicBezTo>
                <a:cubicBezTo>
                  <a:pt x="3529" y="13747"/>
                  <a:pt x="3561" y="13750"/>
                  <a:pt x="3605" y="13744"/>
                </a:cubicBezTo>
                <a:cubicBezTo>
                  <a:pt x="3694" y="13734"/>
                  <a:pt x="3826" y="13702"/>
                  <a:pt x="4001" y="13669"/>
                </a:cubicBezTo>
                <a:cubicBezTo>
                  <a:pt x="4199" y="13632"/>
                  <a:pt x="4385" y="13588"/>
                  <a:pt x="4563" y="13519"/>
                </a:cubicBezTo>
                <a:cubicBezTo>
                  <a:pt x="4742" y="13450"/>
                  <a:pt x="4915" y="13363"/>
                  <a:pt x="5084" y="13256"/>
                </a:cubicBezTo>
                <a:cubicBezTo>
                  <a:pt x="5254" y="13148"/>
                  <a:pt x="5420" y="13019"/>
                  <a:pt x="5590" y="12867"/>
                </a:cubicBezTo>
                <a:cubicBezTo>
                  <a:pt x="5675" y="12791"/>
                  <a:pt x="5763" y="12705"/>
                  <a:pt x="5850" y="12617"/>
                </a:cubicBezTo>
                <a:cubicBezTo>
                  <a:pt x="5937" y="12528"/>
                  <a:pt x="6025" y="12443"/>
                  <a:pt x="6116" y="12341"/>
                </a:cubicBezTo>
                <a:cubicBezTo>
                  <a:pt x="6207" y="12239"/>
                  <a:pt x="6293" y="12133"/>
                  <a:pt x="6376" y="12028"/>
                </a:cubicBezTo>
                <a:cubicBezTo>
                  <a:pt x="6543" y="11818"/>
                  <a:pt x="6694" y="11595"/>
                  <a:pt x="6840" y="11351"/>
                </a:cubicBezTo>
                <a:cubicBezTo>
                  <a:pt x="6986" y="11108"/>
                  <a:pt x="7130" y="10845"/>
                  <a:pt x="7272" y="10537"/>
                </a:cubicBezTo>
                <a:cubicBezTo>
                  <a:pt x="7344" y="10383"/>
                  <a:pt x="7412" y="10212"/>
                  <a:pt x="7486" y="10036"/>
                </a:cubicBezTo>
                <a:cubicBezTo>
                  <a:pt x="7633" y="9682"/>
                  <a:pt x="7791" y="9287"/>
                  <a:pt x="7960" y="8820"/>
                </a:cubicBezTo>
                <a:cubicBezTo>
                  <a:pt x="8067" y="8527"/>
                  <a:pt x="8188" y="8191"/>
                  <a:pt x="8299" y="7893"/>
                </a:cubicBezTo>
                <a:cubicBezTo>
                  <a:pt x="8409" y="7595"/>
                  <a:pt x="8509" y="7337"/>
                  <a:pt x="8570" y="7179"/>
                </a:cubicBezTo>
                <a:lnTo>
                  <a:pt x="8788" y="6603"/>
                </a:lnTo>
                <a:lnTo>
                  <a:pt x="9158" y="6766"/>
                </a:lnTo>
                <a:cubicBezTo>
                  <a:pt x="9293" y="6824"/>
                  <a:pt x="9422" y="6869"/>
                  <a:pt x="9549" y="6903"/>
                </a:cubicBezTo>
                <a:cubicBezTo>
                  <a:pt x="9676" y="6938"/>
                  <a:pt x="9796" y="6955"/>
                  <a:pt x="9914" y="6966"/>
                </a:cubicBezTo>
                <a:cubicBezTo>
                  <a:pt x="10032" y="6977"/>
                  <a:pt x="10148" y="6979"/>
                  <a:pt x="10257" y="6966"/>
                </a:cubicBezTo>
                <a:cubicBezTo>
                  <a:pt x="10329" y="6958"/>
                  <a:pt x="10398" y="6947"/>
                  <a:pt x="10466" y="6929"/>
                </a:cubicBezTo>
                <a:cubicBezTo>
                  <a:pt x="10485" y="6923"/>
                  <a:pt x="10504" y="6910"/>
                  <a:pt x="10523" y="6903"/>
                </a:cubicBezTo>
                <a:cubicBezTo>
                  <a:pt x="10590" y="6882"/>
                  <a:pt x="10653" y="6860"/>
                  <a:pt x="10716" y="6828"/>
                </a:cubicBezTo>
                <a:cubicBezTo>
                  <a:pt x="10719" y="6827"/>
                  <a:pt x="10723" y="6830"/>
                  <a:pt x="10726" y="6828"/>
                </a:cubicBezTo>
                <a:cubicBezTo>
                  <a:pt x="10765" y="6808"/>
                  <a:pt x="10804" y="6777"/>
                  <a:pt x="10841" y="6753"/>
                </a:cubicBezTo>
                <a:cubicBezTo>
                  <a:pt x="10854" y="6745"/>
                  <a:pt x="10864" y="6737"/>
                  <a:pt x="10877" y="6728"/>
                </a:cubicBezTo>
                <a:cubicBezTo>
                  <a:pt x="10892" y="6718"/>
                  <a:pt x="10905" y="6713"/>
                  <a:pt x="10919" y="6703"/>
                </a:cubicBezTo>
                <a:cubicBezTo>
                  <a:pt x="10933" y="6693"/>
                  <a:pt x="10952" y="6677"/>
                  <a:pt x="10966" y="6665"/>
                </a:cubicBezTo>
                <a:cubicBezTo>
                  <a:pt x="10976" y="6657"/>
                  <a:pt x="10987" y="6649"/>
                  <a:pt x="10997" y="6640"/>
                </a:cubicBezTo>
                <a:cubicBezTo>
                  <a:pt x="10998" y="6640"/>
                  <a:pt x="11002" y="6641"/>
                  <a:pt x="11002" y="6640"/>
                </a:cubicBezTo>
                <a:cubicBezTo>
                  <a:pt x="11041" y="6607"/>
                  <a:pt x="11076" y="6577"/>
                  <a:pt x="11112" y="6540"/>
                </a:cubicBezTo>
                <a:cubicBezTo>
                  <a:pt x="11152" y="6499"/>
                  <a:pt x="11189" y="6449"/>
                  <a:pt x="11226" y="6402"/>
                </a:cubicBezTo>
                <a:cubicBezTo>
                  <a:pt x="11301" y="6308"/>
                  <a:pt x="11371" y="6206"/>
                  <a:pt x="11435" y="6089"/>
                </a:cubicBezTo>
                <a:cubicBezTo>
                  <a:pt x="11467" y="6030"/>
                  <a:pt x="11499" y="5965"/>
                  <a:pt x="11529" y="5901"/>
                </a:cubicBezTo>
                <a:lnTo>
                  <a:pt x="11680" y="5563"/>
                </a:lnTo>
                <a:lnTo>
                  <a:pt x="11492" y="5626"/>
                </a:lnTo>
                <a:cubicBezTo>
                  <a:pt x="11374" y="5669"/>
                  <a:pt x="11194" y="5692"/>
                  <a:pt x="10987" y="5688"/>
                </a:cubicBezTo>
                <a:cubicBezTo>
                  <a:pt x="10893" y="5687"/>
                  <a:pt x="10796" y="5685"/>
                  <a:pt x="10695" y="5676"/>
                </a:cubicBezTo>
                <a:cubicBezTo>
                  <a:pt x="10692" y="5675"/>
                  <a:pt x="10691" y="5676"/>
                  <a:pt x="10690" y="5676"/>
                </a:cubicBezTo>
                <a:cubicBezTo>
                  <a:pt x="10667" y="5673"/>
                  <a:pt x="10645" y="5666"/>
                  <a:pt x="10622" y="5663"/>
                </a:cubicBezTo>
                <a:cubicBezTo>
                  <a:pt x="10569" y="5657"/>
                  <a:pt x="10514" y="5646"/>
                  <a:pt x="10461" y="5638"/>
                </a:cubicBezTo>
                <a:cubicBezTo>
                  <a:pt x="10357" y="5623"/>
                  <a:pt x="10257" y="5609"/>
                  <a:pt x="10158" y="5588"/>
                </a:cubicBezTo>
                <a:cubicBezTo>
                  <a:pt x="10116" y="5579"/>
                  <a:pt x="10069" y="5573"/>
                  <a:pt x="10028" y="5563"/>
                </a:cubicBezTo>
                <a:cubicBezTo>
                  <a:pt x="10009" y="5558"/>
                  <a:pt x="9994" y="5555"/>
                  <a:pt x="9976" y="5550"/>
                </a:cubicBezTo>
                <a:cubicBezTo>
                  <a:pt x="9974" y="5550"/>
                  <a:pt x="9968" y="5551"/>
                  <a:pt x="9966" y="5550"/>
                </a:cubicBezTo>
                <a:cubicBezTo>
                  <a:pt x="9895" y="5532"/>
                  <a:pt x="9829" y="5509"/>
                  <a:pt x="9768" y="5488"/>
                </a:cubicBezTo>
                <a:cubicBezTo>
                  <a:pt x="9747" y="5480"/>
                  <a:pt x="9725" y="5470"/>
                  <a:pt x="9705" y="5463"/>
                </a:cubicBezTo>
                <a:cubicBezTo>
                  <a:pt x="9695" y="5459"/>
                  <a:pt x="9683" y="5454"/>
                  <a:pt x="9674" y="5450"/>
                </a:cubicBezTo>
                <a:cubicBezTo>
                  <a:pt x="9637" y="5435"/>
                  <a:pt x="9606" y="5428"/>
                  <a:pt x="9575" y="5413"/>
                </a:cubicBezTo>
                <a:cubicBezTo>
                  <a:pt x="9573" y="5412"/>
                  <a:pt x="9571" y="5401"/>
                  <a:pt x="9570" y="5400"/>
                </a:cubicBezTo>
                <a:cubicBezTo>
                  <a:pt x="9568" y="5399"/>
                  <a:pt x="9565" y="5400"/>
                  <a:pt x="9565" y="5400"/>
                </a:cubicBezTo>
                <a:cubicBezTo>
                  <a:pt x="9564" y="5399"/>
                  <a:pt x="9560" y="5401"/>
                  <a:pt x="9559" y="5400"/>
                </a:cubicBezTo>
                <a:cubicBezTo>
                  <a:pt x="9550" y="5395"/>
                  <a:pt x="9546" y="5392"/>
                  <a:pt x="9538" y="5387"/>
                </a:cubicBezTo>
                <a:cubicBezTo>
                  <a:pt x="9503" y="5367"/>
                  <a:pt x="9468" y="5346"/>
                  <a:pt x="9445" y="5325"/>
                </a:cubicBezTo>
                <a:cubicBezTo>
                  <a:pt x="9426" y="5308"/>
                  <a:pt x="9412" y="5292"/>
                  <a:pt x="9403" y="5275"/>
                </a:cubicBezTo>
                <a:cubicBezTo>
                  <a:pt x="9394" y="5256"/>
                  <a:pt x="9387" y="5240"/>
                  <a:pt x="9387" y="5212"/>
                </a:cubicBezTo>
                <a:cubicBezTo>
                  <a:pt x="9387" y="5198"/>
                  <a:pt x="9390" y="5180"/>
                  <a:pt x="9393" y="5162"/>
                </a:cubicBezTo>
                <a:cubicBezTo>
                  <a:pt x="9395" y="5145"/>
                  <a:pt x="9397" y="5121"/>
                  <a:pt x="9403" y="5099"/>
                </a:cubicBezTo>
                <a:cubicBezTo>
                  <a:pt x="9425" y="5013"/>
                  <a:pt x="9473" y="4896"/>
                  <a:pt x="9549" y="4711"/>
                </a:cubicBezTo>
                <a:cubicBezTo>
                  <a:pt x="9772" y="4169"/>
                  <a:pt x="9782" y="4154"/>
                  <a:pt x="10304" y="4360"/>
                </a:cubicBezTo>
                <a:cubicBezTo>
                  <a:pt x="10456" y="4420"/>
                  <a:pt x="10629" y="4481"/>
                  <a:pt x="10804" y="4523"/>
                </a:cubicBezTo>
                <a:cubicBezTo>
                  <a:pt x="10980" y="4565"/>
                  <a:pt x="11158" y="4590"/>
                  <a:pt x="11331" y="4611"/>
                </a:cubicBezTo>
                <a:cubicBezTo>
                  <a:pt x="11676" y="4653"/>
                  <a:pt x="11991" y="4660"/>
                  <a:pt x="12159" y="4598"/>
                </a:cubicBezTo>
                <a:cubicBezTo>
                  <a:pt x="12215" y="4578"/>
                  <a:pt x="12269" y="4550"/>
                  <a:pt x="12326" y="4523"/>
                </a:cubicBezTo>
                <a:cubicBezTo>
                  <a:pt x="12326" y="4523"/>
                  <a:pt x="12330" y="4523"/>
                  <a:pt x="12331" y="4523"/>
                </a:cubicBezTo>
                <a:cubicBezTo>
                  <a:pt x="12349" y="4514"/>
                  <a:pt x="12365" y="4495"/>
                  <a:pt x="12383" y="4485"/>
                </a:cubicBezTo>
                <a:cubicBezTo>
                  <a:pt x="12421" y="4466"/>
                  <a:pt x="12460" y="4445"/>
                  <a:pt x="12497" y="4423"/>
                </a:cubicBezTo>
                <a:cubicBezTo>
                  <a:pt x="12508" y="4416"/>
                  <a:pt x="12518" y="4417"/>
                  <a:pt x="12529" y="4410"/>
                </a:cubicBezTo>
                <a:cubicBezTo>
                  <a:pt x="12533" y="4408"/>
                  <a:pt x="12536" y="4400"/>
                  <a:pt x="12539" y="4398"/>
                </a:cubicBezTo>
                <a:cubicBezTo>
                  <a:pt x="12545" y="4394"/>
                  <a:pt x="12549" y="4389"/>
                  <a:pt x="12555" y="4385"/>
                </a:cubicBezTo>
                <a:cubicBezTo>
                  <a:pt x="12589" y="4363"/>
                  <a:pt x="12626" y="4346"/>
                  <a:pt x="12659" y="4323"/>
                </a:cubicBezTo>
                <a:cubicBezTo>
                  <a:pt x="12660" y="4321"/>
                  <a:pt x="12663" y="4323"/>
                  <a:pt x="12664" y="4323"/>
                </a:cubicBezTo>
                <a:cubicBezTo>
                  <a:pt x="12665" y="4322"/>
                  <a:pt x="12668" y="4311"/>
                  <a:pt x="12669" y="4310"/>
                </a:cubicBezTo>
                <a:cubicBezTo>
                  <a:pt x="12687" y="4297"/>
                  <a:pt x="12704" y="4285"/>
                  <a:pt x="12721" y="4272"/>
                </a:cubicBezTo>
                <a:cubicBezTo>
                  <a:pt x="12773" y="4234"/>
                  <a:pt x="12820" y="4201"/>
                  <a:pt x="12867" y="4160"/>
                </a:cubicBezTo>
                <a:cubicBezTo>
                  <a:pt x="12909" y="4123"/>
                  <a:pt x="12950" y="4085"/>
                  <a:pt x="12987" y="4047"/>
                </a:cubicBezTo>
                <a:cubicBezTo>
                  <a:pt x="13024" y="4009"/>
                  <a:pt x="13060" y="3960"/>
                  <a:pt x="13091" y="3922"/>
                </a:cubicBezTo>
                <a:cubicBezTo>
                  <a:pt x="13123" y="3883"/>
                  <a:pt x="13150" y="3848"/>
                  <a:pt x="13175" y="3809"/>
                </a:cubicBezTo>
                <a:lnTo>
                  <a:pt x="13336" y="3558"/>
                </a:lnTo>
                <a:lnTo>
                  <a:pt x="12841" y="3508"/>
                </a:lnTo>
                <a:cubicBezTo>
                  <a:pt x="12767" y="3500"/>
                  <a:pt x="12681" y="3480"/>
                  <a:pt x="12586" y="3458"/>
                </a:cubicBezTo>
                <a:cubicBezTo>
                  <a:pt x="12396" y="3415"/>
                  <a:pt x="12173" y="3352"/>
                  <a:pt x="11945" y="3270"/>
                </a:cubicBezTo>
                <a:cubicBezTo>
                  <a:pt x="11832" y="3229"/>
                  <a:pt x="11718" y="3179"/>
                  <a:pt x="11607" y="3132"/>
                </a:cubicBezTo>
                <a:cubicBezTo>
                  <a:pt x="11198" y="2960"/>
                  <a:pt x="10781" y="2801"/>
                  <a:pt x="10685" y="2769"/>
                </a:cubicBezTo>
                <a:cubicBezTo>
                  <a:pt x="10636" y="2753"/>
                  <a:pt x="10595" y="2730"/>
                  <a:pt x="10560" y="2706"/>
                </a:cubicBezTo>
                <a:cubicBezTo>
                  <a:pt x="10524" y="2683"/>
                  <a:pt x="10497" y="2651"/>
                  <a:pt x="10492" y="2631"/>
                </a:cubicBezTo>
                <a:cubicBezTo>
                  <a:pt x="10489" y="2621"/>
                  <a:pt x="10496" y="2607"/>
                  <a:pt x="10502" y="2581"/>
                </a:cubicBezTo>
                <a:cubicBezTo>
                  <a:pt x="10516" y="2526"/>
                  <a:pt x="10545" y="2436"/>
                  <a:pt x="10586" y="2343"/>
                </a:cubicBezTo>
                <a:cubicBezTo>
                  <a:pt x="10606" y="2296"/>
                  <a:pt x="10629" y="2255"/>
                  <a:pt x="10653" y="2205"/>
                </a:cubicBezTo>
                <a:lnTo>
                  <a:pt x="10830" y="1842"/>
                </a:lnTo>
                <a:lnTo>
                  <a:pt x="11570" y="2042"/>
                </a:lnTo>
                <a:cubicBezTo>
                  <a:pt x="11688" y="2075"/>
                  <a:pt x="11809" y="2113"/>
                  <a:pt x="11935" y="2142"/>
                </a:cubicBezTo>
                <a:cubicBezTo>
                  <a:pt x="12109" y="2184"/>
                  <a:pt x="12293" y="2222"/>
                  <a:pt x="12471" y="2255"/>
                </a:cubicBezTo>
                <a:cubicBezTo>
                  <a:pt x="12493" y="2259"/>
                  <a:pt x="12513" y="2264"/>
                  <a:pt x="12534" y="2268"/>
                </a:cubicBezTo>
                <a:cubicBezTo>
                  <a:pt x="12711" y="2300"/>
                  <a:pt x="12886" y="2332"/>
                  <a:pt x="13055" y="2355"/>
                </a:cubicBezTo>
                <a:cubicBezTo>
                  <a:pt x="13056" y="2356"/>
                  <a:pt x="13059" y="2355"/>
                  <a:pt x="13060" y="2355"/>
                </a:cubicBezTo>
                <a:cubicBezTo>
                  <a:pt x="13061" y="2356"/>
                  <a:pt x="13065" y="2355"/>
                  <a:pt x="13065" y="2355"/>
                </a:cubicBezTo>
                <a:cubicBezTo>
                  <a:pt x="13068" y="2356"/>
                  <a:pt x="13068" y="2355"/>
                  <a:pt x="13071" y="2355"/>
                </a:cubicBezTo>
                <a:cubicBezTo>
                  <a:pt x="13073" y="2356"/>
                  <a:pt x="13079" y="2355"/>
                  <a:pt x="13081" y="2355"/>
                </a:cubicBezTo>
                <a:cubicBezTo>
                  <a:pt x="13087" y="2356"/>
                  <a:pt x="13091" y="2355"/>
                  <a:pt x="13097" y="2355"/>
                </a:cubicBezTo>
                <a:cubicBezTo>
                  <a:pt x="13165" y="2365"/>
                  <a:pt x="13224" y="2373"/>
                  <a:pt x="13289" y="2381"/>
                </a:cubicBezTo>
                <a:cubicBezTo>
                  <a:pt x="13335" y="2386"/>
                  <a:pt x="13386" y="2389"/>
                  <a:pt x="13430" y="2393"/>
                </a:cubicBezTo>
                <a:cubicBezTo>
                  <a:pt x="13537" y="2404"/>
                  <a:pt x="13638" y="2413"/>
                  <a:pt x="13732" y="2418"/>
                </a:cubicBezTo>
                <a:cubicBezTo>
                  <a:pt x="13832" y="2423"/>
                  <a:pt x="13923" y="2420"/>
                  <a:pt x="14003" y="2418"/>
                </a:cubicBezTo>
                <a:cubicBezTo>
                  <a:pt x="14080" y="2416"/>
                  <a:pt x="14147" y="2415"/>
                  <a:pt x="14201" y="2406"/>
                </a:cubicBezTo>
                <a:cubicBezTo>
                  <a:pt x="14280" y="2391"/>
                  <a:pt x="14356" y="2378"/>
                  <a:pt x="14430" y="2355"/>
                </a:cubicBezTo>
                <a:cubicBezTo>
                  <a:pt x="14578" y="2310"/>
                  <a:pt x="14717" y="2238"/>
                  <a:pt x="14847" y="2155"/>
                </a:cubicBezTo>
                <a:cubicBezTo>
                  <a:pt x="14850" y="2153"/>
                  <a:pt x="14855" y="2157"/>
                  <a:pt x="14857" y="2155"/>
                </a:cubicBezTo>
                <a:cubicBezTo>
                  <a:pt x="14867" y="2149"/>
                  <a:pt x="14874" y="2136"/>
                  <a:pt x="14883" y="2130"/>
                </a:cubicBezTo>
                <a:cubicBezTo>
                  <a:pt x="14890" y="2125"/>
                  <a:pt x="14897" y="2122"/>
                  <a:pt x="14904" y="2117"/>
                </a:cubicBezTo>
                <a:cubicBezTo>
                  <a:pt x="14915" y="2110"/>
                  <a:pt x="14925" y="2100"/>
                  <a:pt x="14935" y="2092"/>
                </a:cubicBezTo>
                <a:cubicBezTo>
                  <a:pt x="14964" y="2072"/>
                  <a:pt x="14991" y="2052"/>
                  <a:pt x="15019" y="2030"/>
                </a:cubicBezTo>
                <a:cubicBezTo>
                  <a:pt x="15035" y="2016"/>
                  <a:pt x="15051" y="2005"/>
                  <a:pt x="15066" y="1992"/>
                </a:cubicBezTo>
                <a:cubicBezTo>
                  <a:pt x="15109" y="1955"/>
                  <a:pt x="15150" y="1922"/>
                  <a:pt x="15191" y="1879"/>
                </a:cubicBezTo>
                <a:cubicBezTo>
                  <a:pt x="15205" y="1865"/>
                  <a:pt x="15219" y="1844"/>
                  <a:pt x="15232" y="1829"/>
                </a:cubicBezTo>
                <a:cubicBezTo>
                  <a:pt x="15285" y="1772"/>
                  <a:pt x="15338" y="1708"/>
                  <a:pt x="15389" y="1641"/>
                </a:cubicBezTo>
                <a:cubicBezTo>
                  <a:pt x="15501" y="1496"/>
                  <a:pt x="15606" y="1333"/>
                  <a:pt x="15712" y="1140"/>
                </a:cubicBezTo>
                <a:lnTo>
                  <a:pt x="15899" y="802"/>
                </a:lnTo>
                <a:lnTo>
                  <a:pt x="15404" y="702"/>
                </a:lnTo>
                <a:cubicBezTo>
                  <a:pt x="15263" y="672"/>
                  <a:pt x="15082" y="622"/>
                  <a:pt x="14889" y="564"/>
                </a:cubicBezTo>
                <a:cubicBezTo>
                  <a:pt x="14717" y="512"/>
                  <a:pt x="14540" y="449"/>
                  <a:pt x="14368" y="388"/>
                </a:cubicBezTo>
                <a:cubicBezTo>
                  <a:pt x="14365" y="388"/>
                  <a:pt x="14359" y="389"/>
                  <a:pt x="14357" y="388"/>
                </a:cubicBezTo>
                <a:cubicBezTo>
                  <a:pt x="14320" y="375"/>
                  <a:pt x="14289" y="364"/>
                  <a:pt x="14253" y="351"/>
                </a:cubicBezTo>
                <a:cubicBezTo>
                  <a:pt x="14090" y="292"/>
                  <a:pt x="13940" y="227"/>
                  <a:pt x="13821" y="175"/>
                </a:cubicBezTo>
                <a:cubicBezTo>
                  <a:pt x="13819" y="175"/>
                  <a:pt x="13817" y="176"/>
                  <a:pt x="13815" y="175"/>
                </a:cubicBezTo>
                <a:cubicBezTo>
                  <a:pt x="13741" y="143"/>
                  <a:pt x="13674" y="113"/>
                  <a:pt x="13628" y="88"/>
                </a:cubicBezTo>
                <a:cubicBezTo>
                  <a:pt x="13585" y="64"/>
                  <a:pt x="13557" y="52"/>
                  <a:pt x="13545" y="38"/>
                </a:cubicBezTo>
                <a:cubicBezTo>
                  <a:pt x="13535" y="25"/>
                  <a:pt x="13308" y="10"/>
                  <a:pt x="12935" y="0"/>
                </a:cubicBezTo>
                <a:close/>
                <a:moveTo>
                  <a:pt x="8465" y="3959"/>
                </a:moveTo>
                <a:cubicBezTo>
                  <a:pt x="8577" y="3959"/>
                  <a:pt x="8591" y="4107"/>
                  <a:pt x="8497" y="4260"/>
                </a:cubicBezTo>
                <a:cubicBezTo>
                  <a:pt x="8451" y="4334"/>
                  <a:pt x="8343" y="4560"/>
                  <a:pt x="8257" y="4761"/>
                </a:cubicBezTo>
                <a:cubicBezTo>
                  <a:pt x="8135" y="5047"/>
                  <a:pt x="8072" y="5124"/>
                  <a:pt x="7970" y="5124"/>
                </a:cubicBezTo>
                <a:cubicBezTo>
                  <a:pt x="7899" y="5124"/>
                  <a:pt x="7830" y="5091"/>
                  <a:pt x="7819" y="5049"/>
                </a:cubicBezTo>
                <a:cubicBezTo>
                  <a:pt x="7792" y="4942"/>
                  <a:pt x="8375" y="3959"/>
                  <a:pt x="8465" y="3959"/>
                </a:cubicBezTo>
                <a:close/>
                <a:moveTo>
                  <a:pt x="9413" y="8933"/>
                </a:moveTo>
                <a:cubicBezTo>
                  <a:pt x="9383" y="8934"/>
                  <a:pt x="9350" y="8949"/>
                  <a:pt x="9320" y="8958"/>
                </a:cubicBezTo>
                <a:cubicBezTo>
                  <a:pt x="9310" y="8961"/>
                  <a:pt x="9302" y="8967"/>
                  <a:pt x="9294" y="8971"/>
                </a:cubicBezTo>
                <a:cubicBezTo>
                  <a:pt x="9271" y="8979"/>
                  <a:pt x="9248" y="8983"/>
                  <a:pt x="9226" y="8996"/>
                </a:cubicBezTo>
                <a:cubicBezTo>
                  <a:pt x="9221" y="8999"/>
                  <a:pt x="9216" y="9005"/>
                  <a:pt x="9210" y="9008"/>
                </a:cubicBezTo>
                <a:cubicBezTo>
                  <a:pt x="9207" y="9010"/>
                  <a:pt x="9203" y="9006"/>
                  <a:pt x="9200" y="9008"/>
                </a:cubicBezTo>
                <a:cubicBezTo>
                  <a:pt x="9198" y="9009"/>
                  <a:pt x="9195" y="9021"/>
                  <a:pt x="9195" y="9021"/>
                </a:cubicBezTo>
                <a:cubicBezTo>
                  <a:pt x="9168" y="9039"/>
                  <a:pt x="9142" y="9059"/>
                  <a:pt x="9117" y="9084"/>
                </a:cubicBezTo>
                <a:cubicBezTo>
                  <a:pt x="9109" y="9091"/>
                  <a:pt x="9102" y="9089"/>
                  <a:pt x="9096" y="9096"/>
                </a:cubicBezTo>
                <a:cubicBezTo>
                  <a:pt x="9079" y="9113"/>
                  <a:pt x="9065" y="9139"/>
                  <a:pt x="9049" y="9159"/>
                </a:cubicBezTo>
                <a:cubicBezTo>
                  <a:pt x="9048" y="9160"/>
                  <a:pt x="9044" y="9158"/>
                  <a:pt x="9044" y="9159"/>
                </a:cubicBezTo>
                <a:cubicBezTo>
                  <a:pt x="9043" y="9160"/>
                  <a:pt x="9039" y="9170"/>
                  <a:pt x="9038" y="9171"/>
                </a:cubicBezTo>
                <a:cubicBezTo>
                  <a:pt x="9037" y="9173"/>
                  <a:pt x="9034" y="9171"/>
                  <a:pt x="9033" y="9171"/>
                </a:cubicBezTo>
                <a:cubicBezTo>
                  <a:pt x="9024" y="9184"/>
                  <a:pt x="9016" y="9196"/>
                  <a:pt x="9007" y="9209"/>
                </a:cubicBezTo>
                <a:cubicBezTo>
                  <a:pt x="8987" y="9238"/>
                  <a:pt x="8969" y="9276"/>
                  <a:pt x="8950" y="9309"/>
                </a:cubicBezTo>
                <a:cubicBezTo>
                  <a:pt x="8948" y="9313"/>
                  <a:pt x="8947" y="9318"/>
                  <a:pt x="8945" y="9322"/>
                </a:cubicBezTo>
                <a:cubicBezTo>
                  <a:pt x="8943" y="9325"/>
                  <a:pt x="8940" y="9321"/>
                  <a:pt x="8939" y="9322"/>
                </a:cubicBezTo>
                <a:cubicBezTo>
                  <a:pt x="8937" y="9325"/>
                  <a:pt x="8936" y="9331"/>
                  <a:pt x="8934" y="9334"/>
                </a:cubicBezTo>
                <a:cubicBezTo>
                  <a:pt x="8910" y="9380"/>
                  <a:pt x="8887" y="9423"/>
                  <a:pt x="8866" y="9472"/>
                </a:cubicBezTo>
                <a:cubicBezTo>
                  <a:pt x="8861" y="9484"/>
                  <a:pt x="8856" y="9497"/>
                  <a:pt x="8851" y="9510"/>
                </a:cubicBezTo>
                <a:cubicBezTo>
                  <a:pt x="8836" y="9549"/>
                  <a:pt x="8823" y="9592"/>
                  <a:pt x="8809" y="9635"/>
                </a:cubicBezTo>
                <a:cubicBezTo>
                  <a:pt x="8804" y="9652"/>
                  <a:pt x="8798" y="9669"/>
                  <a:pt x="8794" y="9685"/>
                </a:cubicBezTo>
                <a:cubicBezTo>
                  <a:pt x="8777" y="9745"/>
                  <a:pt x="8760" y="9808"/>
                  <a:pt x="8747" y="9873"/>
                </a:cubicBezTo>
                <a:cubicBezTo>
                  <a:pt x="8734" y="9934"/>
                  <a:pt x="8720" y="10000"/>
                  <a:pt x="8710" y="10061"/>
                </a:cubicBezTo>
                <a:cubicBezTo>
                  <a:pt x="8690" y="10184"/>
                  <a:pt x="8678" y="10302"/>
                  <a:pt x="8669" y="10424"/>
                </a:cubicBezTo>
                <a:cubicBezTo>
                  <a:pt x="8659" y="10547"/>
                  <a:pt x="8652" y="10668"/>
                  <a:pt x="8653" y="10787"/>
                </a:cubicBezTo>
                <a:cubicBezTo>
                  <a:pt x="8653" y="10847"/>
                  <a:pt x="8655" y="10904"/>
                  <a:pt x="8658" y="10963"/>
                </a:cubicBezTo>
                <a:cubicBezTo>
                  <a:pt x="8664" y="11080"/>
                  <a:pt x="8674" y="11203"/>
                  <a:pt x="8689" y="11314"/>
                </a:cubicBezTo>
                <a:cubicBezTo>
                  <a:pt x="8697" y="11369"/>
                  <a:pt x="8706" y="11424"/>
                  <a:pt x="8715" y="11477"/>
                </a:cubicBezTo>
                <a:cubicBezTo>
                  <a:pt x="8725" y="11530"/>
                  <a:pt x="8735" y="11577"/>
                  <a:pt x="8747" y="11627"/>
                </a:cubicBezTo>
                <a:cubicBezTo>
                  <a:pt x="8763" y="11694"/>
                  <a:pt x="8784" y="11753"/>
                  <a:pt x="8804" y="11815"/>
                </a:cubicBezTo>
                <a:cubicBezTo>
                  <a:pt x="8809" y="11831"/>
                  <a:pt x="8814" y="11849"/>
                  <a:pt x="8820" y="11865"/>
                </a:cubicBezTo>
                <a:cubicBezTo>
                  <a:pt x="8840" y="11925"/>
                  <a:pt x="8863" y="11987"/>
                  <a:pt x="8887" y="12040"/>
                </a:cubicBezTo>
                <a:cubicBezTo>
                  <a:pt x="8912" y="12095"/>
                  <a:pt x="8937" y="12144"/>
                  <a:pt x="8965" y="12191"/>
                </a:cubicBezTo>
                <a:cubicBezTo>
                  <a:pt x="8973" y="12203"/>
                  <a:pt x="8979" y="12217"/>
                  <a:pt x="8986" y="12228"/>
                </a:cubicBezTo>
                <a:cubicBezTo>
                  <a:pt x="9016" y="12274"/>
                  <a:pt x="9047" y="12316"/>
                  <a:pt x="9080" y="12354"/>
                </a:cubicBezTo>
                <a:cubicBezTo>
                  <a:pt x="9300" y="12604"/>
                  <a:pt x="9634" y="12543"/>
                  <a:pt x="9841" y="12216"/>
                </a:cubicBezTo>
                <a:lnTo>
                  <a:pt x="9997" y="11965"/>
                </a:lnTo>
                <a:lnTo>
                  <a:pt x="9898" y="11715"/>
                </a:lnTo>
                <a:lnTo>
                  <a:pt x="9794" y="11452"/>
                </a:lnTo>
                <a:lnTo>
                  <a:pt x="9679" y="11652"/>
                </a:lnTo>
                <a:cubicBezTo>
                  <a:pt x="9636" y="11726"/>
                  <a:pt x="9591" y="11781"/>
                  <a:pt x="9544" y="11815"/>
                </a:cubicBezTo>
                <a:cubicBezTo>
                  <a:pt x="9449" y="11883"/>
                  <a:pt x="9345" y="11867"/>
                  <a:pt x="9257" y="11777"/>
                </a:cubicBezTo>
                <a:cubicBezTo>
                  <a:pt x="9246" y="11765"/>
                  <a:pt x="9237" y="11754"/>
                  <a:pt x="9226" y="11740"/>
                </a:cubicBezTo>
                <a:cubicBezTo>
                  <a:pt x="9216" y="11727"/>
                  <a:pt x="9204" y="11705"/>
                  <a:pt x="9195" y="11690"/>
                </a:cubicBezTo>
                <a:cubicBezTo>
                  <a:pt x="9174" y="11657"/>
                  <a:pt x="9155" y="11631"/>
                  <a:pt x="9137" y="11589"/>
                </a:cubicBezTo>
                <a:cubicBezTo>
                  <a:pt x="9111" y="11528"/>
                  <a:pt x="9090" y="11455"/>
                  <a:pt x="9070" y="11389"/>
                </a:cubicBezTo>
                <a:cubicBezTo>
                  <a:pt x="9030" y="11257"/>
                  <a:pt x="9001" y="11120"/>
                  <a:pt x="8986" y="10975"/>
                </a:cubicBezTo>
                <a:cubicBezTo>
                  <a:pt x="8980" y="10912"/>
                  <a:pt x="8977" y="10852"/>
                  <a:pt x="8976" y="10787"/>
                </a:cubicBezTo>
                <a:cubicBezTo>
                  <a:pt x="8976" y="10773"/>
                  <a:pt x="8976" y="10752"/>
                  <a:pt x="8976" y="10737"/>
                </a:cubicBezTo>
                <a:cubicBezTo>
                  <a:pt x="8976" y="10672"/>
                  <a:pt x="8976" y="10611"/>
                  <a:pt x="8981" y="10549"/>
                </a:cubicBezTo>
                <a:cubicBezTo>
                  <a:pt x="8982" y="10536"/>
                  <a:pt x="8985" y="10535"/>
                  <a:pt x="8986" y="10524"/>
                </a:cubicBezTo>
                <a:cubicBezTo>
                  <a:pt x="8987" y="10519"/>
                  <a:pt x="8986" y="10514"/>
                  <a:pt x="8986" y="10512"/>
                </a:cubicBezTo>
                <a:cubicBezTo>
                  <a:pt x="8990" y="10475"/>
                  <a:pt x="8997" y="10435"/>
                  <a:pt x="9002" y="10399"/>
                </a:cubicBezTo>
                <a:cubicBezTo>
                  <a:pt x="9004" y="10390"/>
                  <a:pt x="9001" y="10381"/>
                  <a:pt x="9002" y="10374"/>
                </a:cubicBezTo>
                <a:cubicBezTo>
                  <a:pt x="9003" y="10369"/>
                  <a:pt x="9006" y="10366"/>
                  <a:pt x="9007" y="10361"/>
                </a:cubicBezTo>
                <a:cubicBezTo>
                  <a:pt x="9010" y="10346"/>
                  <a:pt x="9010" y="10326"/>
                  <a:pt x="9012" y="10311"/>
                </a:cubicBezTo>
                <a:cubicBezTo>
                  <a:pt x="9023" y="10253"/>
                  <a:pt x="9039" y="10193"/>
                  <a:pt x="9054" y="10136"/>
                </a:cubicBezTo>
                <a:cubicBezTo>
                  <a:pt x="9058" y="10119"/>
                  <a:pt x="9060" y="10102"/>
                  <a:pt x="9064" y="10086"/>
                </a:cubicBezTo>
                <a:cubicBezTo>
                  <a:pt x="9081" y="10028"/>
                  <a:pt x="9100" y="9978"/>
                  <a:pt x="9122" y="9923"/>
                </a:cubicBezTo>
                <a:cubicBezTo>
                  <a:pt x="9157" y="9835"/>
                  <a:pt x="9193" y="9761"/>
                  <a:pt x="9231" y="9710"/>
                </a:cubicBezTo>
                <a:cubicBezTo>
                  <a:pt x="9270" y="9659"/>
                  <a:pt x="9314" y="9624"/>
                  <a:pt x="9356" y="9610"/>
                </a:cubicBezTo>
                <a:cubicBezTo>
                  <a:pt x="9398" y="9596"/>
                  <a:pt x="9436" y="9599"/>
                  <a:pt x="9481" y="9622"/>
                </a:cubicBezTo>
                <a:cubicBezTo>
                  <a:pt x="9504" y="9634"/>
                  <a:pt x="9531" y="9652"/>
                  <a:pt x="9554" y="9672"/>
                </a:cubicBezTo>
                <a:cubicBezTo>
                  <a:pt x="9577" y="9693"/>
                  <a:pt x="9598" y="9717"/>
                  <a:pt x="9622" y="9748"/>
                </a:cubicBezTo>
                <a:lnTo>
                  <a:pt x="9778" y="9935"/>
                </a:lnTo>
                <a:lnTo>
                  <a:pt x="9867" y="9748"/>
                </a:lnTo>
                <a:cubicBezTo>
                  <a:pt x="9898" y="9678"/>
                  <a:pt x="9916" y="9613"/>
                  <a:pt x="9929" y="9560"/>
                </a:cubicBezTo>
                <a:cubicBezTo>
                  <a:pt x="9943" y="9506"/>
                  <a:pt x="9950" y="9467"/>
                  <a:pt x="9945" y="9422"/>
                </a:cubicBezTo>
                <a:cubicBezTo>
                  <a:pt x="9934" y="9332"/>
                  <a:pt x="9885" y="9240"/>
                  <a:pt x="9794" y="9134"/>
                </a:cubicBezTo>
                <a:cubicBezTo>
                  <a:pt x="9765" y="9101"/>
                  <a:pt x="9734" y="9083"/>
                  <a:pt x="9705" y="9058"/>
                </a:cubicBezTo>
                <a:cubicBezTo>
                  <a:pt x="9698" y="9052"/>
                  <a:pt x="9692" y="9039"/>
                  <a:pt x="9684" y="9033"/>
                </a:cubicBezTo>
                <a:cubicBezTo>
                  <a:pt x="9664" y="9018"/>
                  <a:pt x="9643" y="9008"/>
                  <a:pt x="9622" y="8996"/>
                </a:cubicBezTo>
                <a:cubicBezTo>
                  <a:pt x="9612" y="8990"/>
                  <a:pt x="9600" y="8988"/>
                  <a:pt x="9591" y="8983"/>
                </a:cubicBezTo>
                <a:cubicBezTo>
                  <a:pt x="9570" y="8973"/>
                  <a:pt x="9549" y="8964"/>
                  <a:pt x="9528" y="8958"/>
                </a:cubicBezTo>
                <a:cubicBezTo>
                  <a:pt x="9518" y="8955"/>
                  <a:pt x="9511" y="8948"/>
                  <a:pt x="9502" y="8946"/>
                </a:cubicBezTo>
                <a:cubicBezTo>
                  <a:pt x="9473" y="8940"/>
                  <a:pt x="9442" y="8932"/>
                  <a:pt x="9413" y="8933"/>
                </a:cubicBezTo>
                <a:close/>
                <a:moveTo>
                  <a:pt x="12680" y="8946"/>
                </a:moveTo>
                <a:lnTo>
                  <a:pt x="12430" y="10349"/>
                </a:lnTo>
                <a:cubicBezTo>
                  <a:pt x="12293" y="11123"/>
                  <a:pt x="12159" y="11907"/>
                  <a:pt x="12128" y="12090"/>
                </a:cubicBezTo>
                <a:lnTo>
                  <a:pt x="12070" y="12429"/>
                </a:lnTo>
                <a:lnTo>
                  <a:pt x="12216" y="12429"/>
                </a:lnTo>
                <a:cubicBezTo>
                  <a:pt x="12246" y="12429"/>
                  <a:pt x="12269" y="12422"/>
                  <a:pt x="12289" y="12416"/>
                </a:cubicBezTo>
                <a:cubicBezTo>
                  <a:pt x="12304" y="12412"/>
                  <a:pt x="12320" y="12413"/>
                  <a:pt x="12331" y="12404"/>
                </a:cubicBezTo>
                <a:cubicBezTo>
                  <a:pt x="12349" y="12389"/>
                  <a:pt x="12359" y="12364"/>
                  <a:pt x="12372" y="12329"/>
                </a:cubicBezTo>
                <a:cubicBezTo>
                  <a:pt x="12381" y="12306"/>
                  <a:pt x="12390" y="12274"/>
                  <a:pt x="12398" y="12241"/>
                </a:cubicBezTo>
                <a:cubicBezTo>
                  <a:pt x="12412" y="12192"/>
                  <a:pt x="12425" y="12137"/>
                  <a:pt x="12440" y="12065"/>
                </a:cubicBezTo>
                <a:lnTo>
                  <a:pt x="12518" y="11702"/>
                </a:lnTo>
                <a:lnTo>
                  <a:pt x="12820" y="11727"/>
                </a:lnTo>
                <a:lnTo>
                  <a:pt x="13128" y="11752"/>
                </a:lnTo>
                <a:lnTo>
                  <a:pt x="13201" y="12090"/>
                </a:lnTo>
                <a:cubicBezTo>
                  <a:pt x="13216" y="12157"/>
                  <a:pt x="13230" y="12211"/>
                  <a:pt x="13242" y="12253"/>
                </a:cubicBezTo>
                <a:cubicBezTo>
                  <a:pt x="13247" y="12268"/>
                  <a:pt x="13249" y="12279"/>
                  <a:pt x="13253" y="12291"/>
                </a:cubicBezTo>
                <a:cubicBezTo>
                  <a:pt x="13255" y="12297"/>
                  <a:pt x="13256" y="12310"/>
                  <a:pt x="13258" y="12316"/>
                </a:cubicBezTo>
                <a:cubicBezTo>
                  <a:pt x="13264" y="12333"/>
                  <a:pt x="13272" y="12341"/>
                  <a:pt x="13279" y="12354"/>
                </a:cubicBezTo>
                <a:cubicBezTo>
                  <a:pt x="13281" y="12359"/>
                  <a:pt x="13283" y="12364"/>
                  <a:pt x="13284" y="12366"/>
                </a:cubicBezTo>
                <a:cubicBezTo>
                  <a:pt x="13293" y="12381"/>
                  <a:pt x="13305" y="12396"/>
                  <a:pt x="13315" y="12404"/>
                </a:cubicBezTo>
                <a:cubicBezTo>
                  <a:pt x="13327" y="12413"/>
                  <a:pt x="13337" y="12412"/>
                  <a:pt x="13352" y="12416"/>
                </a:cubicBezTo>
                <a:cubicBezTo>
                  <a:pt x="13374" y="12423"/>
                  <a:pt x="13399" y="12429"/>
                  <a:pt x="13430" y="12429"/>
                </a:cubicBezTo>
                <a:lnTo>
                  <a:pt x="13581" y="12429"/>
                </a:lnTo>
                <a:lnTo>
                  <a:pt x="13279" y="10712"/>
                </a:lnTo>
                <a:lnTo>
                  <a:pt x="12972" y="8996"/>
                </a:lnTo>
                <a:lnTo>
                  <a:pt x="12826" y="8971"/>
                </a:lnTo>
                <a:lnTo>
                  <a:pt x="12680" y="8946"/>
                </a:lnTo>
                <a:close/>
                <a:moveTo>
                  <a:pt x="14451" y="8946"/>
                </a:moveTo>
                <a:cubicBezTo>
                  <a:pt x="14415" y="8944"/>
                  <a:pt x="14381" y="8960"/>
                  <a:pt x="14347" y="8971"/>
                </a:cubicBezTo>
                <a:cubicBezTo>
                  <a:pt x="14339" y="8973"/>
                  <a:pt x="14333" y="8968"/>
                  <a:pt x="14326" y="8971"/>
                </a:cubicBezTo>
                <a:cubicBezTo>
                  <a:pt x="14300" y="8981"/>
                  <a:pt x="14272" y="9003"/>
                  <a:pt x="14248" y="9021"/>
                </a:cubicBezTo>
                <a:cubicBezTo>
                  <a:pt x="14246" y="9022"/>
                  <a:pt x="14244" y="9020"/>
                  <a:pt x="14243" y="9021"/>
                </a:cubicBezTo>
                <a:cubicBezTo>
                  <a:pt x="14234" y="9027"/>
                  <a:pt x="14230" y="9026"/>
                  <a:pt x="14222" y="9033"/>
                </a:cubicBezTo>
                <a:cubicBezTo>
                  <a:pt x="14218" y="9037"/>
                  <a:pt x="14214" y="9043"/>
                  <a:pt x="14211" y="9046"/>
                </a:cubicBezTo>
                <a:cubicBezTo>
                  <a:pt x="14210" y="9047"/>
                  <a:pt x="14207" y="9045"/>
                  <a:pt x="14206" y="9046"/>
                </a:cubicBezTo>
                <a:cubicBezTo>
                  <a:pt x="14188" y="9063"/>
                  <a:pt x="14171" y="9088"/>
                  <a:pt x="14154" y="9109"/>
                </a:cubicBezTo>
                <a:cubicBezTo>
                  <a:pt x="14151" y="9112"/>
                  <a:pt x="14146" y="9118"/>
                  <a:pt x="14144" y="9121"/>
                </a:cubicBezTo>
                <a:cubicBezTo>
                  <a:pt x="14140" y="9127"/>
                  <a:pt x="14137" y="9141"/>
                  <a:pt x="14133" y="9146"/>
                </a:cubicBezTo>
                <a:cubicBezTo>
                  <a:pt x="14132" y="9149"/>
                  <a:pt x="14130" y="9144"/>
                  <a:pt x="14128" y="9146"/>
                </a:cubicBezTo>
                <a:cubicBezTo>
                  <a:pt x="14116" y="9164"/>
                  <a:pt x="14102" y="9178"/>
                  <a:pt x="14092" y="9196"/>
                </a:cubicBezTo>
                <a:cubicBezTo>
                  <a:pt x="14089" y="9201"/>
                  <a:pt x="14089" y="9217"/>
                  <a:pt x="14086" y="9221"/>
                </a:cubicBezTo>
                <a:cubicBezTo>
                  <a:pt x="14084" y="9224"/>
                  <a:pt x="14081" y="9221"/>
                  <a:pt x="14081" y="9221"/>
                </a:cubicBezTo>
                <a:cubicBezTo>
                  <a:pt x="14069" y="9245"/>
                  <a:pt x="14055" y="9270"/>
                  <a:pt x="14045" y="9297"/>
                </a:cubicBezTo>
                <a:cubicBezTo>
                  <a:pt x="14040" y="9308"/>
                  <a:pt x="14039" y="9322"/>
                  <a:pt x="14034" y="9334"/>
                </a:cubicBezTo>
                <a:cubicBezTo>
                  <a:pt x="14032" y="9340"/>
                  <a:pt x="14026" y="9354"/>
                  <a:pt x="14024" y="9359"/>
                </a:cubicBezTo>
                <a:cubicBezTo>
                  <a:pt x="14020" y="9371"/>
                  <a:pt x="14017" y="9374"/>
                  <a:pt x="14013" y="9384"/>
                </a:cubicBezTo>
                <a:cubicBezTo>
                  <a:pt x="14007" y="9404"/>
                  <a:pt x="14004" y="9426"/>
                  <a:pt x="13998" y="9447"/>
                </a:cubicBezTo>
                <a:cubicBezTo>
                  <a:pt x="13995" y="9457"/>
                  <a:pt x="13995" y="9463"/>
                  <a:pt x="13993" y="9472"/>
                </a:cubicBezTo>
                <a:cubicBezTo>
                  <a:pt x="13984" y="9506"/>
                  <a:pt x="13973" y="9548"/>
                  <a:pt x="13967" y="9585"/>
                </a:cubicBezTo>
                <a:cubicBezTo>
                  <a:pt x="13964" y="9598"/>
                  <a:pt x="13964" y="9608"/>
                  <a:pt x="13961" y="9622"/>
                </a:cubicBezTo>
                <a:cubicBezTo>
                  <a:pt x="13954" y="9669"/>
                  <a:pt x="13945" y="9710"/>
                  <a:pt x="13940" y="9760"/>
                </a:cubicBezTo>
                <a:cubicBezTo>
                  <a:pt x="13940" y="9769"/>
                  <a:pt x="13941" y="9781"/>
                  <a:pt x="13940" y="9785"/>
                </a:cubicBezTo>
                <a:cubicBezTo>
                  <a:pt x="13937" y="9831"/>
                  <a:pt x="13936" y="9874"/>
                  <a:pt x="13935" y="9923"/>
                </a:cubicBezTo>
                <a:cubicBezTo>
                  <a:pt x="13935" y="9939"/>
                  <a:pt x="13935" y="9957"/>
                  <a:pt x="13935" y="9973"/>
                </a:cubicBezTo>
                <a:cubicBezTo>
                  <a:pt x="13935" y="10029"/>
                  <a:pt x="13932" y="10088"/>
                  <a:pt x="13935" y="10148"/>
                </a:cubicBezTo>
                <a:cubicBezTo>
                  <a:pt x="13938" y="10205"/>
                  <a:pt x="13946" y="10250"/>
                  <a:pt x="13951" y="10299"/>
                </a:cubicBezTo>
                <a:cubicBezTo>
                  <a:pt x="13956" y="10348"/>
                  <a:pt x="13964" y="10395"/>
                  <a:pt x="13972" y="10437"/>
                </a:cubicBezTo>
                <a:cubicBezTo>
                  <a:pt x="13980" y="10478"/>
                  <a:pt x="13986" y="10513"/>
                  <a:pt x="13998" y="10549"/>
                </a:cubicBezTo>
                <a:cubicBezTo>
                  <a:pt x="14021" y="10622"/>
                  <a:pt x="14055" y="10691"/>
                  <a:pt x="14097" y="10750"/>
                </a:cubicBezTo>
                <a:cubicBezTo>
                  <a:pt x="14118" y="10779"/>
                  <a:pt x="14138" y="10810"/>
                  <a:pt x="14164" y="10838"/>
                </a:cubicBezTo>
                <a:cubicBezTo>
                  <a:pt x="14191" y="10866"/>
                  <a:pt x="14221" y="10885"/>
                  <a:pt x="14253" y="10913"/>
                </a:cubicBezTo>
                <a:cubicBezTo>
                  <a:pt x="14286" y="10941"/>
                  <a:pt x="14323" y="10971"/>
                  <a:pt x="14362" y="11000"/>
                </a:cubicBezTo>
                <a:cubicBezTo>
                  <a:pt x="14424" y="11046"/>
                  <a:pt x="14471" y="11088"/>
                  <a:pt x="14514" y="11126"/>
                </a:cubicBezTo>
                <a:cubicBezTo>
                  <a:pt x="14524" y="11135"/>
                  <a:pt x="14536" y="11142"/>
                  <a:pt x="14545" y="11151"/>
                </a:cubicBezTo>
                <a:cubicBezTo>
                  <a:pt x="14546" y="11152"/>
                  <a:pt x="14549" y="11150"/>
                  <a:pt x="14550" y="11151"/>
                </a:cubicBezTo>
                <a:cubicBezTo>
                  <a:pt x="14551" y="11152"/>
                  <a:pt x="14550" y="11163"/>
                  <a:pt x="14550" y="11163"/>
                </a:cubicBezTo>
                <a:cubicBezTo>
                  <a:pt x="14559" y="11172"/>
                  <a:pt x="14569" y="11181"/>
                  <a:pt x="14576" y="11188"/>
                </a:cubicBezTo>
                <a:cubicBezTo>
                  <a:pt x="14577" y="11189"/>
                  <a:pt x="14581" y="11188"/>
                  <a:pt x="14581" y="11188"/>
                </a:cubicBezTo>
                <a:cubicBezTo>
                  <a:pt x="14594" y="11203"/>
                  <a:pt x="14602" y="11213"/>
                  <a:pt x="14613" y="11226"/>
                </a:cubicBezTo>
                <a:cubicBezTo>
                  <a:pt x="14619" y="11235"/>
                  <a:pt x="14628" y="11242"/>
                  <a:pt x="14633" y="11251"/>
                </a:cubicBezTo>
                <a:cubicBezTo>
                  <a:pt x="14648" y="11273"/>
                  <a:pt x="14660" y="11303"/>
                  <a:pt x="14670" y="11326"/>
                </a:cubicBezTo>
                <a:cubicBezTo>
                  <a:pt x="14672" y="11331"/>
                  <a:pt x="14673" y="11334"/>
                  <a:pt x="14675" y="11339"/>
                </a:cubicBezTo>
                <a:cubicBezTo>
                  <a:pt x="14680" y="11352"/>
                  <a:pt x="14682" y="11362"/>
                  <a:pt x="14685" y="11376"/>
                </a:cubicBezTo>
                <a:cubicBezTo>
                  <a:pt x="14688" y="11385"/>
                  <a:pt x="14694" y="11393"/>
                  <a:pt x="14696" y="11401"/>
                </a:cubicBezTo>
                <a:cubicBezTo>
                  <a:pt x="14698" y="11411"/>
                  <a:pt x="14695" y="11428"/>
                  <a:pt x="14696" y="11439"/>
                </a:cubicBezTo>
                <a:cubicBezTo>
                  <a:pt x="14700" y="11472"/>
                  <a:pt x="14706" y="11500"/>
                  <a:pt x="14706" y="11539"/>
                </a:cubicBezTo>
                <a:cubicBezTo>
                  <a:pt x="14706" y="11730"/>
                  <a:pt x="14647" y="11852"/>
                  <a:pt x="14555" y="11877"/>
                </a:cubicBezTo>
                <a:cubicBezTo>
                  <a:pt x="14533" y="11884"/>
                  <a:pt x="14508" y="11882"/>
                  <a:pt x="14482" y="11877"/>
                </a:cubicBezTo>
                <a:cubicBezTo>
                  <a:pt x="14477" y="11877"/>
                  <a:pt x="14472" y="11866"/>
                  <a:pt x="14467" y="11865"/>
                </a:cubicBezTo>
                <a:cubicBezTo>
                  <a:pt x="14459" y="11863"/>
                  <a:pt x="14453" y="11868"/>
                  <a:pt x="14446" y="11865"/>
                </a:cubicBezTo>
                <a:cubicBezTo>
                  <a:pt x="14444" y="11864"/>
                  <a:pt x="14442" y="11865"/>
                  <a:pt x="14441" y="11865"/>
                </a:cubicBezTo>
                <a:cubicBezTo>
                  <a:pt x="14440" y="11865"/>
                  <a:pt x="14436" y="11865"/>
                  <a:pt x="14435" y="11865"/>
                </a:cubicBezTo>
                <a:cubicBezTo>
                  <a:pt x="14434" y="11864"/>
                  <a:pt x="14436" y="11853"/>
                  <a:pt x="14435" y="11852"/>
                </a:cubicBezTo>
                <a:cubicBezTo>
                  <a:pt x="14435" y="11852"/>
                  <a:pt x="14431" y="11853"/>
                  <a:pt x="14430" y="11852"/>
                </a:cubicBezTo>
                <a:cubicBezTo>
                  <a:pt x="14423" y="11850"/>
                  <a:pt x="14416" y="11856"/>
                  <a:pt x="14409" y="11852"/>
                </a:cubicBezTo>
                <a:cubicBezTo>
                  <a:pt x="14400" y="11848"/>
                  <a:pt x="14393" y="11845"/>
                  <a:pt x="14383" y="11840"/>
                </a:cubicBezTo>
                <a:cubicBezTo>
                  <a:pt x="14357" y="11825"/>
                  <a:pt x="14332" y="11801"/>
                  <a:pt x="14305" y="11777"/>
                </a:cubicBezTo>
                <a:cubicBezTo>
                  <a:pt x="14274" y="11750"/>
                  <a:pt x="14243" y="11716"/>
                  <a:pt x="14211" y="11677"/>
                </a:cubicBezTo>
                <a:lnTo>
                  <a:pt x="14034" y="11464"/>
                </a:lnTo>
                <a:lnTo>
                  <a:pt x="13961" y="11690"/>
                </a:lnTo>
                <a:cubicBezTo>
                  <a:pt x="13943" y="11745"/>
                  <a:pt x="13927" y="11802"/>
                  <a:pt x="13914" y="11852"/>
                </a:cubicBezTo>
                <a:cubicBezTo>
                  <a:pt x="13906" y="11885"/>
                  <a:pt x="13898" y="11916"/>
                  <a:pt x="13894" y="11940"/>
                </a:cubicBezTo>
                <a:cubicBezTo>
                  <a:pt x="13890" y="11960"/>
                  <a:pt x="13888" y="11980"/>
                  <a:pt x="13888" y="11990"/>
                </a:cubicBezTo>
                <a:cubicBezTo>
                  <a:pt x="13888" y="12001"/>
                  <a:pt x="13893" y="12013"/>
                  <a:pt x="13899" y="12028"/>
                </a:cubicBezTo>
                <a:cubicBezTo>
                  <a:pt x="13906" y="12049"/>
                  <a:pt x="13920" y="12076"/>
                  <a:pt x="13935" y="12103"/>
                </a:cubicBezTo>
                <a:cubicBezTo>
                  <a:pt x="13948" y="12124"/>
                  <a:pt x="13966" y="12143"/>
                  <a:pt x="13982" y="12166"/>
                </a:cubicBezTo>
                <a:cubicBezTo>
                  <a:pt x="13983" y="12167"/>
                  <a:pt x="13981" y="12177"/>
                  <a:pt x="13982" y="12178"/>
                </a:cubicBezTo>
                <a:cubicBezTo>
                  <a:pt x="13994" y="12194"/>
                  <a:pt x="14006" y="12212"/>
                  <a:pt x="14019" y="12228"/>
                </a:cubicBezTo>
                <a:cubicBezTo>
                  <a:pt x="14035" y="12250"/>
                  <a:pt x="14053" y="12270"/>
                  <a:pt x="14071" y="12291"/>
                </a:cubicBezTo>
                <a:cubicBezTo>
                  <a:pt x="14087" y="12309"/>
                  <a:pt x="14101" y="12324"/>
                  <a:pt x="14118" y="12341"/>
                </a:cubicBezTo>
                <a:cubicBezTo>
                  <a:pt x="14153" y="12377"/>
                  <a:pt x="14189" y="12405"/>
                  <a:pt x="14222" y="12429"/>
                </a:cubicBezTo>
                <a:cubicBezTo>
                  <a:pt x="14257" y="12455"/>
                  <a:pt x="14294" y="12479"/>
                  <a:pt x="14331" y="12491"/>
                </a:cubicBezTo>
                <a:cubicBezTo>
                  <a:pt x="14369" y="12504"/>
                  <a:pt x="14408" y="12516"/>
                  <a:pt x="14446" y="12516"/>
                </a:cubicBezTo>
                <a:cubicBezTo>
                  <a:pt x="14479" y="12517"/>
                  <a:pt x="14512" y="12500"/>
                  <a:pt x="14545" y="12491"/>
                </a:cubicBezTo>
                <a:cubicBezTo>
                  <a:pt x="14554" y="12489"/>
                  <a:pt x="14562" y="12494"/>
                  <a:pt x="14571" y="12491"/>
                </a:cubicBezTo>
                <a:cubicBezTo>
                  <a:pt x="14573" y="12490"/>
                  <a:pt x="14575" y="12492"/>
                  <a:pt x="14576" y="12491"/>
                </a:cubicBezTo>
                <a:cubicBezTo>
                  <a:pt x="14597" y="12484"/>
                  <a:pt x="14618" y="12465"/>
                  <a:pt x="14639" y="12454"/>
                </a:cubicBezTo>
                <a:cubicBezTo>
                  <a:pt x="14649" y="12448"/>
                  <a:pt x="14664" y="12448"/>
                  <a:pt x="14675" y="12441"/>
                </a:cubicBezTo>
                <a:cubicBezTo>
                  <a:pt x="14705" y="12422"/>
                  <a:pt x="14732" y="12393"/>
                  <a:pt x="14758" y="12366"/>
                </a:cubicBezTo>
                <a:cubicBezTo>
                  <a:pt x="14785" y="12339"/>
                  <a:pt x="14808" y="12313"/>
                  <a:pt x="14831" y="12278"/>
                </a:cubicBezTo>
                <a:cubicBezTo>
                  <a:pt x="14847" y="12255"/>
                  <a:pt x="14864" y="12230"/>
                  <a:pt x="14878" y="12203"/>
                </a:cubicBezTo>
                <a:cubicBezTo>
                  <a:pt x="14893" y="12174"/>
                  <a:pt x="14908" y="12148"/>
                  <a:pt x="14920" y="12116"/>
                </a:cubicBezTo>
                <a:cubicBezTo>
                  <a:pt x="14923" y="12107"/>
                  <a:pt x="14923" y="12097"/>
                  <a:pt x="14925" y="12090"/>
                </a:cubicBezTo>
                <a:cubicBezTo>
                  <a:pt x="14937" y="12055"/>
                  <a:pt x="14948" y="12015"/>
                  <a:pt x="14956" y="11978"/>
                </a:cubicBezTo>
                <a:cubicBezTo>
                  <a:pt x="14971" y="11907"/>
                  <a:pt x="14979" y="11846"/>
                  <a:pt x="14988" y="11777"/>
                </a:cubicBezTo>
                <a:cubicBezTo>
                  <a:pt x="14989" y="11770"/>
                  <a:pt x="14992" y="11760"/>
                  <a:pt x="14993" y="11752"/>
                </a:cubicBezTo>
                <a:cubicBezTo>
                  <a:pt x="15001" y="11686"/>
                  <a:pt x="15006" y="11626"/>
                  <a:pt x="15008" y="11564"/>
                </a:cubicBezTo>
                <a:cubicBezTo>
                  <a:pt x="15008" y="11560"/>
                  <a:pt x="15008" y="11552"/>
                  <a:pt x="15008" y="11552"/>
                </a:cubicBezTo>
                <a:cubicBezTo>
                  <a:pt x="15009" y="11532"/>
                  <a:pt x="15008" y="11518"/>
                  <a:pt x="15008" y="11502"/>
                </a:cubicBezTo>
                <a:cubicBezTo>
                  <a:pt x="15009" y="11486"/>
                  <a:pt x="15009" y="11477"/>
                  <a:pt x="15008" y="11464"/>
                </a:cubicBezTo>
                <a:cubicBezTo>
                  <a:pt x="15008" y="11440"/>
                  <a:pt x="15010" y="11413"/>
                  <a:pt x="15008" y="11389"/>
                </a:cubicBezTo>
                <a:cubicBezTo>
                  <a:pt x="15008" y="11375"/>
                  <a:pt x="15004" y="11365"/>
                  <a:pt x="15003" y="11351"/>
                </a:cubicBezTo>
                <a:cubicBezTo>
                  <a:pt x="15002" y="11332"/>
                  <a:pt x="15000" y="11307"/>
                  <a:pt x="14998" y="11289"/>
                </a:cubicBezTo>
                <a:cubicBezTo>
                  <a:pt x="14996" y="11271"/>
                  <a:pt x="14995" y="11256"/>
                  <a:pt x="14993" y="11239"/>
                </a:cubicBezTo>
                <a:cubicBezTo>
                  <a:pt x="14989" y="11202"/>
                  <a:pt x="14988" y="11169"/>
                  <a:pt x="14982" y="11138"/>
                </a:cubicBezTo>
                <a:cubicBezTo>
                  <a:pt x="14976" y="11103"/>
                  <a:pt x="14965" y="11072"/>
                  <a:pt x="14956" y="11038"/>
                </a:cubicBezTo>
                <a:cubicBezTo>
                  <a:pt x="14940" y="10970"/>
                  <a:pt x="14924" y="10898"/>
                  <a:pt x="14899" y="10838"/>
                </a:cubicBezTo>
                <a:cubicBezTo>
                  <a:pt x="14874" y="10777"/>
                  <a:pt x="14843" y="10727"/>
                  <a:pt x="14810" y="10675"/>
                </a:cubicBezTo>
                <a:cubicBezTo>
                  <a:pt x="14778" y="10623"/>
                  <a:pt x="14741" y="10580"/>
                  <a:pt x="14701" y="10537"/>
                </a:cubicBezTo>
                <a:cubicBezTo>
                  <a:pt x="14661" y="10494"/>
                  <a:pt x="14618" y="10456"/>
                  <a:pt x="14571" y="10424"/>
                </a:cubicBezTo>
                <a:cubicBezTo>
                  <a:pt x="14538" y="10401"/>
                  <a:pt x="14506" y="10373"/>
                  <a:pt x="14477" y="10349"/>
                </a:cubicBezTo>
                <a:cubicBezTo>
                  <a:pt x="14448" y="10325"/>
                  <a:pt x="14423" y="10299"/>
                  <a:pt x="14399" y="10274"/>
                </a:cubicBezTo>
                <a:cubicBezTo>
                  <a:pt x="14375" y="10248"/>
                  <a:pt x="14355" y="10225"/>
                  <a:pt x="14336" y="10199"/>
                </a:cubicBezTo>
                <a:cubicBezTo>
                  <a:pt x="14317" y="10172"/>
                  <a:pt x="14298" y="10138"/>
                  <a:pt x="14284" y="10111"/>
                </a:cubicBezTo>
                <a:cubicBezTo>
                  <a:pt x="14270" y="10083"/>
                  <a:pt x="14262" y="10064"/>
                  <a:pt x="14253" y="10036"/>
                </a:cubicBezTo>
                <a:cubicBezTo>
                  <a:pt x="14244" y="10007"/>
                  <a:pt x="14236" y="9976"/>
                  <a:pt x="14232" y="9948"/>
                </a:cubicBezTo>
                <a:cubicBezTo>
                  <a:pt x="14225" y="9890"/>
                  <a:pt x="14233" y="9829"/>
                  <a:pt x="14248" y="9773"/>
                </a:cubicBezTo>
                <a:cubicBezTo>
                  <a:pt x="14306" y="9548"/>
                  <a:pt x="14500" y="9529"/>
                  <a:pt x="14665" y="9735"/>
                </a:cubicBezTo>
                <a:lnTo>
                  <a:pt x="14805" y="9923"/>
                </a:lnTo>
                <a:lnTo>
                  <a:pt x="14889" y="9647"/>
                </a:lnTo>
                <a:cubicBezTo>
                  <a:pt x="14929" y="9516"/>
                  <a:pt x="14949" y="9445"/>
                  <a:pt x="14951" y="9397"/>
                </a:cubicBezTo>
                <a:cubicBezTo>
                  <a:pt x="14952" y="9373"/>
                  <a:pt x="14949" y="9353"/>
                  <a:pt x="14941" y="9334"/>
                </a:cubicBezTo>
                <a:cubicBezTo>
                  <a:pt x="14933" y="9315"/>
                  <a:pt x="14921" y="9295"/>
                  <a:pt x="14904" y="9271"/>
                </a:cubicBezTo>
                <a:cubicBezTo>
                  <a:pt x="14870" y="9223"/>
                  <a:pt x="14835" y="9184"/>
                  <a:pt x="14800" y="9146"/>
                </a:cubicBezTo>
                <a:cubicBezTo>
                  <a:pt x="14787" y="9132"/>
                  <a:pt x="14775" y="9120"/>
                  <a:pt x="14764" y="9109"/>
                </a:cubicBezTo>
                <a:cubicBezTo>
                  <a:pt x="14763" y="9108"/>
                  <a:pt x="14759" y="9110"/>
                  <a:pt x="14758" y="9109"/>
                </a:cubicBezTo>
                <a:cubicBezTo>
                  <a:pt x="14735" y="9086"/>
                  <a:pt x="14714" y="9063"/>
                  <a:pt x="14691" y="9046"/>
                </a:cubicBezTo>
                <a:cubicBezTo>
                  <a:pt x="14682" y="9039"/>
                  <a:pt x="14673" y="9039"/>
                  <a:pt x="14665" y="9033"/>
                </a:cubicBezTo>
                <a:cubicBezTo>
                  <a:pt x="14664" y="9033"/>
                  <a:pt x="14666" y="9022"/>
                  <a:pt x="14665" y="9021"/>
                </a:cubicBezTo>
                <a:cubicBezTo>
                  <a:pt x="14662" y="9019"/>
                  <a:pt x="14660" y="9021"/>
                  <a:pt x="14659" y="9021"/>
                </a:cubicBezTo>
                <a:cubicBezTo>
                  <a:pt x="14658" y="9020"/>
                  <a:pt x="14655" y="9022"/>
                  <a:pt x="14654" y="9021"/>
                </a:cubicBezTo>
                <a:cubicBezTo>
                  <a:pt x="14630" y="9005"/>
                  <a:pt x="14605" y="8994"/>
                  <a:pt x="14581" y="8983"/>
                </a:cubicBezTo>
                <a:cubicBezTo>
                  <a:pt x="14580" y="8983"/>
                  <a:pt x="14577" y="8984"/>
                  <a:pt x="14576" y="8983"/>
                </a:cubicBezTo>
                <a:cubicBezTo>
                  <a:pt x="14568" y="8980"/>
                  <a:pt x="14563" y="8974"/>
                  <a:pt x="14555" y="8971"/>
                </a:cubicBezTo>
                <a:cubicBezTo>
                  <a:pt x="14520" y="8959"/>
                  <a:pt x="14484" y="8947"/>
                  <a:pt x="14451" y="8946"/>
                </a:cubicBezTo>
                <a:close/>
                <a:moveTo>
                  <a:pt x="17134" y="8946"/>
                </a:moveTo>
                <a:lnTo>
                  <a:pt x="16879" y="10399"/>
                </a:lnTo>
                <a:cubicBezTo>
                  <a:pt x="16738" y="11198"/>
                  <a:pt x="16604" y="11981"/>
                  <a:pt x="16576" y="12141"/>
                </a:cubicBezTo>
                <a:lnTo>
                  <a:pt x="16524" y="12429"/>
                </a:lnTo>
                <a:lnTo>
                  <a:pt x="16681" y="12429"/>
                </a:lnTo>
                <a:cubicBezTo>
                  <a:pt x="16755" y="12428"/>
                  <a:pt x="16798" y="12426"/>
                  <a:pt x="16827" y="12379"/>
                </a:cubicBezTo>
                <a:cubicBezTo>
                  <a:pt x="16834" y="12367"/>
                  <a:pt x="16841" y="12346"/>
                  <a:pt x="16847" y="12329"/>
                </a:cubicBezTo>
                <a:cubicBezTo>
                  <a:pt x="16854" y="12311"/>
                  <a:pt x="16857" y="12290"/>
                  <a:pt x="16863" y="12266"/>
                </a:cubicBezTo>
                <a:cubicBezTo>
                  <a:pt x="16875" y="12217"/>
                  <a:pt x="16890" y="12149"/>
                  <a:pt x="16905" y="12065"/>
                </a:cubicBezTo>
                <a:lnTo>
                  <a:pt x="16962" y="11715"/>
                </a:lnTo>
                <a:lnTo>
                  <a:pt x="17285" y="11715"/>
                </a:lnTo>
                <a:lnTo>
                  <a:pt x="17603" y="11715"/>
                </a:lnTo>
                <a:lnTo>
                  <a:pt x="17660" y="12065"/>
                </a:lnTo>
                <a:cubicBezTo>
                  <a:pt x="17673" y="12142"/>
                  <a:pt x="17686" y="12206"/>
                  <a:pt x="17696" y="12253"/>
                </a:cubicBezTo>
                <a:cubicBezTo>
                  <a:pt x="17704" y="12287"/>
                  <a:pt x="17710" y="12308"/>
                  <a:pt x="17717" y="12329"/>
                </a:cubicBezTo>
                <a:cubicBezTo>
                  <a:pt x="17725" y="12351"/>
                  <a:pt x="17733" y="12366"/>
                  <a:pt x="17743" y="12379"/>
                </a:cubicBezTo>
                <a:cubicBezTo>
                  <a:pt x="17747" y="12383"/>
                  <a:pt x="17751" y="12388"/>
                  <a:pt x="17754" y="12391"/>
                </a:cubicBezTo>
                <a:cubicBezTo>
                  <a:pt x="17764" y="12401"/>
                  <a:pt x="17776" y="12412"/>
                  <a:pt x="17790" y="12416"/>
                </a:cubicBezTo>
                <a:cubicBezTo>
                  <a:pt x="17813" y="12423"/>
                  <a:pt x="17841" y="12429"/>
                  <a:pt x="17879" y="12429"/>
                </a:cubicBezTo>
                <a:lnTo>
                  <a:pt x="18040" y="12429"/>
                </a:lnTo>
                <a:lnTo>
                  <a:pt x="17733" y="10712"/>
                </a:lnTo>
                <a:lnTo>
                  <a:pt x="17431" y="8996"/>
                </a:lnTo>
                <a:lnTo>
                  <a:pt x="17285" y="8971"/>
                </a:lnTo>
                <a:lnTo>
                  <a:pt x="17134" y="8946"/>
                </a:lnTo>
                <a:close/>
                <a:moveTo>
                  <a:pt x="10955" y="8958"/>
                </a:moveTo>
                <a:cubicBezTo>
                  <a:pt x="10955" y="8958"/>
                  <a:pt x="10951" y="8971"/>
                  <a:pt x="10950" y="8971"/>
                </a:cubicBezTo>
                <a:cubicBezTo>
                  <a:pt x="10931" y="8975"/>
                  <a:pt x="10912" y="8976"/>
                  <a:pt x="10893" y="8983"/>
                </a:cubicBezTo>
                <a:cubicBezTo>
                  <a:pt x="10885" y="8986"/>
                  <a:pt x="10875" y="8992"/>
                  <a:pt x="10867" y="8996"/>
                </a:cubicBezTo>
                <a:cubicBezTo>
                  <a:pt x="10840" y="9008"/>
                  <a:pt x="10813" y="9014"/>
                  <a:pt x="10789" y="9033"/>
                </a:cubicBezTo>
                <a:cubicBezTo>
                  <a:pt x="10710" y="9096"/>
                  <a:pt x="10641" y="9189"/>
                  <a:pt x="10580" y="9297"/>
                </a:cubicBezTo>
                <a:cubicBezTo>
                  <a:pt x="10550" y="9350"/>
                  <a:pt x="10523" y="9409"/>
                  <a:pt x="10497" y="9472"/>
                </a:cubicBezTo>
                <a:cubicBezTo>
                  <a:pt x="10485" y="9501"/>
                  <a:pt x="10476" y="9529"/>
                  <a:pt x="10466" y="9560"/>
                </a:cubicBezTo>
                <a:cubicBezTo>
                  <a:pt x="10448" y="9610"/>
                  <a:pt x="10434" y="9658"/>
                  <a:pt x="10419" y="9710"/>
                </a:cubicBezTo>
                <a:cubicBezTo>
                  <a:pt x="10403" y="9768"/>
                  <a:pt x="10385" y="9837"/>
                  <a:pt x="10372" y="9898"/>
                </a:cubicBezTo>
                <a:cubicBezTo>
                  <a:pt x="10307" y="10203"/>
                  <a:pt x="10283" y="10547"/>
                  <a:pt x="10294" y="10888"/>
                </a:cubicBezTo>
                <a:cubicBezTo>
                  <a:pt x="10300" y="11058"/>
                  <a:pt x="10316" y="11228"/>
                  <a:pt x="10341" y="11389"/>
                </a:cubicBezTo>
                <a:cubicBezTo>
                  <a:pt x="10353" y="11469"/>
                  <a:pt x="10365" y="11539"/>
                  <a:pt x="10382" y="11614"/>
                </a:cubicBezTo>
                <a:cubicBezTo>
                  <a:pt x="10400" y="11691"/>
                  <a:pt x="10422" y="11771"/>
                  <a:pt x="10445" y="11840"/>
                </a:cubicBezTo>
                <a:cubicBezTo>
                  <a:pt x="10490" y="11979"/>
                  <a:pt x="10541" y="12098"/>
                  <a:pt x="10606" y="12203"/>
                </a:cubicBezTo>
                <a:cubicBezTo>
                  <a:pt x="10639" y="12256"/>
                  <a:pt x="10678" y="12312"/>
                  <a:pt x="10716" y="12354"/>
                </a:cubicBezTo>
                <a:cubicBezTo>
                  <a:pt x="10760" y="12403"/>
                  <a:pt x="10804" y="12440"/>
                  <a:pt x="10851" y="12466"/>
                </a:cubicBezTo>
                <a:cubicBezTo>
                  <a:pt x="10875" y="12480"/>
                  <a:pt x="10900" y="12483"/>
                  <a:pt x="10924" y="12491"/>
                </a:cubicBezTo>
                <a:cubicBezTo>
                  <a:pt x="10949" y="12500"/>
                  <a:pt x="10973" y="12501"/>
                  <a:pt x="10997" y="12504"/>
                </a:cubicBezTo>
                <a:cubicBezTo>
                  <a:pt x="11022" y="12507"/>
                  <a:pt x="11045" y="12506"/>
                  <a:pt x="11070" y="12504"/>
                </a:cubicBezTo>
                <a:cubicBezTo>
                  <a:pt x="11098" y="12501"/>
                  <a:pt x="11126" y="12500"/>
                  <a:pt x="11153" y="12491"/>
                </a:cubicBezTo>
                <a:cubicBezTo>
                  <a:pt x="11162" y="12489"/>
                  <a:pt x="11176" y="12482"/>
                  <a:pt x="11185" y="12479"/>
                </a:cubicBezTo>
                <a:cubicBezTo>
                  <a:pt x="11202" y="12472"/>
                  <a:pt x="11220" y="12463"/>
                  <a:pt x="11237" y="12454"/>
                </a:cubicBezTo>
                <a:cubicBezTo>
                  <a:pt x="11239" y="12453"/>
                  <a:pt x="11240" y="12455"/>
                  <a:pt x="11242" y="12454"/>
                </a:cubicBezTo>
                <a:cubicBezTo>
                  <a:pt x="11243" y="12453"/>
                  <a:pt x="11246" y="12454"/>
                  <a:pt x="11247" y="12454"/>
                </a:cubicBezTo>
                <a:cubicBezTo>
                  <a:pt x="11251" y="12451"/>
                  <a:pt x="11259" y="12444"/>
                  <a:pt x="11263" y="12441"/>
                </a:cubicBezTo>
                <a:cubicBezTo>
                  <a:pt x="11265" y="12440"/>
                  <a:pt x="11266" y="12443"/>
                  <a:pt x="11268" y="12441"/>
                </a:cubicBezTo>
                <a:cubicBezTo>
                  <a:pt x="11286" y="12430"/>
                  <a:pt x="11303" y="12405"/>
                  <a:pt x="11320" y="12391"/>
                </a:cubicBezTo>
                <a:cubicBezTo>
                  <a:pt x="11324" y="12388"/>
                  <a:pt x="11331" y="12395"/>
                  <a:pt x="11336" y="12391"/>
                </a:cubicBezTo>
                <a:cubicBezTo>
                  <a:pt x="11336" y="12391"/>
                  <a:pt x="11335" y="12379"/>
                  <a:pt x="11336" y="12379"/>
                </a:cubicBezTo>
                <a:cubicBezTo>
                  <a:pt x="11339" y="12377"/>
                  <a:pt x="11345" y="12380"/>
                  <a:pt x="11346" y="12379"/>
                </a:cubicBezTo>
                <a:cubicBezTo>
                  <a:pt x="11347" y="12378"/>
                  <a:pt x="11351" y="12379"/>
                  <a:pt x="11351" y="12379"/>
                </a:cubicBezTo>
                <a:cubicBezTo>
                  <a:pt x="11376" y="12355"/>
                  <a:pt x="11401" y="12331"/>
                  <a:pt x="11424" y="12303"/>
                </a:cubicBezTo>
                <a:cubicBezTo>
                  <a:pt x="11458" y="12264"/>
                  <a:pt x="11488" y="12216"/>
                  <a:pt x="11518" y="12166"/>
                </a:cubicBezTo>
                <a:cubicBezTo>
                  <a:pt x="11520" y="12163"/>
                  <a:pt x="11523" y="12154"/>
                  <a:pt x="11523" y="12153"/>
                </a:cubicBezTo>
                <a:cubicBezTo>
                  <a:pt x="11537" y="12131"/>
                  <a:pt x="11547" y="12115"/>
                  <a:pt x="11560" y="12090"/>
                </a:cubicBezTo>
                <a:cubicBezTo>
                  <a:pt x="11561" y="12088"/>
                  <a:pt x="11564" y="12079"/>
                  <a:pt x="11565" y="12078"/>
                </a:cubicBezTo>
                <a:cubicBezTo>
                  <a:pt x="11566" y="12076"/>
                  <a:pt x="11569" y="12080"/>
                  <a:pt x="11570" y="12078"/>
                </a:cubicBezTo>
                <a:cubicBezTo>
                  <a:pt x="11575" y="12069"/>
                  <a:pt x="11576" y="12062"/>
                  <a:pt x="11581" y="12053"/>
                </a:cubicBezTo>
                <a:cubicBezTo>
                  <a:pt x="11581" y="12052"/>
                  <a:pt x="11585" y="12042"/>
                  <a:pt x="11586" y="12040"/>
                </a:cubicBezTo>
                <a:cubicBezTo>
                  <a:pt x="11588" y="12036"/>
                  <a:pt x="11590" y="12031"/>
                  <a:pt x="11591" y="12028"/>
                </a:cubicBezTo>
                <a:cubicBezTo>
                  <a:pt x="11594" y="12022"/>
                  <a:pt x="11593" y="12021"/>
                  <a:pt x="11596" y="12015"/>
                </a:cubicBezTo>
                <a:cubicBezTo>
                  <a:pt x="11605" y="11997"/>
                  <a:pt x="11614" y="11972"/>
                  <a:pt x="11622" y="11953"/>
                </a:cubicBezTo>
                <a:cubicBezTo>
                  <a:pt x="11630" y="11933"/>
                  <a:pt x="11636" y="11923"/>
                  <a:pt x="11643" y="11903"/>
                </a:cubicBezTo>
                <a:cubicBezTo>
                  <a:pt x="11658" y="11862"/>
                  <a:pt x="11677" y="11809"/>
                  <a:pt x="11690" y="11765"/>
                </a:cubicBezTo>
                <a:cubicBezTo>
                  <a:pt x="11703" y="11720"/>
                  <a:pt x="11711" y="11675"/>
                  <a:pt x="11721" y="11627"/>
                </a:cubicBezTo>
                <a:cubicBezTo>
                  <a:pt x="11736" y="11561"/>
                  <a:pt x="11752" y="11495"/>
                  <a:pt x="11763" y="11426"/>
                </a:cubicBezTo>
                <a:cubicBezTo>
                  <a:pt x="11767" y="11402"/>
                  <a:pt x="11770" y="11375"/>
                  <a:pt x="11773" y="11351"/>
                </a:cubicBezTo>
                <a:cubicBezTo>
                  <a:pt x="11783" y="11282"/>
                  <a:pt x="11788" y="11222"/>
                  <a:pt x="11794" y="11151"/>
                </a:cubicBezTo>
                <a:cubicBezTo>
                  <a:pt x="11801" y="11077"/>
                  <a:pt x="11807" y="11000"/>
                  <a:pt x="11810" y="10925"/>
                </a:cubicBezTo>
                <a:cubicBezTo>
                  <a:pt x="11810" y="10914"/>
                  <a:pt x="11809" y="10899"/>
                  <a:pt x="11810" y="10888"/>
                </a:cubicBezTo>
                <a:cubicBezTo>
                  <a:pt x="11810" y="10884"/>
                  <a:pt x="11810" y="10878"/>
                  <a:pt x="11810" y="10875"/>
                </a:cubicBezTo>
                <a:cubicBezTo>
                  <a:pt x="11810" y="10871"/>
                  <a:pt x="11810" y="10863"/>
                  <a:pt x="11810" y="10863"/>
                </a:cubicBezTo>
                <a:cubicBezTo>
                  <a:pt x="11812" y="10789"/>
                  <a:pt x="11816" y="10711"/>
                  <a:pt x="11815" y="10637"/>
                </a:cubicBezTo>
                <a:cubicBezTo>
                  <a:pt x="11813" y="10525"/>
                  <a:pt x="11804" y="10420"/>
                  <a:pt x="11794" y="10311"/>
                </a:cubicBezTo>
                <a:cubicBezTo>
                  <a:pt x="11789" y="10257"/>
                  <a:pt x="11785" y="10201"/>
                  <a:pt x="11779" y="10148"/>
                </a:cubicBezTo>
                <a:cubicBezTo>
                  <a:pt x="11765" y="10043"/>
                  <a:pt x="11747" y="9944"/>
                  <a:pt x="11726" y="9848"/>
                </a:cubicBezTo>
                <a:cubicBezTo>
                  <a:pt x="11716" y="9800"/>
                  <a:pt x="11707" y="9755"/>
                  <a:pt x="11695" y="9710"/>
                </a:cubicBezTo>
                <a:cubicBezTo>
                  <a:pt x="11683" y="9664"/>
                  <a:pt x="11667" y="9614"/>
                  <a:pt x="11654" y="9572"/>
                </a:cubicBezTo>
                <a:cubicBezTo>
                  <a:pt x="11640" y="9530"/>
                  <a:pt x="11627" y="9485"/>
                  <a:pt x="11612" y="9447"/>
                </a:cubicBezTo>
                <a:cubicBezTo>
                  <a:pt x="11596" y="9408"/>
                  <a:pt x="11577" y="9381"/>
                  <a:pt x="11560" y="9347"/>
                </a:cubicBezTo>
                <a:cubicBezTo>
                  <a:pt x="11543" y="9312"/>
                  <a:pt x="11526" y="9276"/>
                  <a:pt x="11508" y="9246"/>
                </a:cubicBezTo>
                <a:cubicBezTo>
                  <a:pt x="11483" y="9207"/>
                  <a:pt x="11455" y="9178"/>
                  <a:pt x="11424" y="9146"/>
                </a:cubicBezTo>
                <a:cubicBezTo>
                  <a:pt x="11413" y="9135"/>
                  <a:pt x="11404" y="9118"/>
                  <a:pt x="11393" y="9109"/>
                </a:cubicBezTo>
                <a:cubicBezTo>
                  <a:pt x="11371" y="9089"/>
                  <a:pt x="11349" y="9075"/>
                  <a:pt x="11325" y="9058"/>
                </a:cubicBezTo>
                <a:cubicBezTo>
                  <a:pt x="11318" y="9054"/>
                  <a:pt x="11312" y="9051"/>
                  <a:pt x="11305" y="9046"/>
                </a:cubicBezTo>
                <a:cubicBezTo>
                  <a:pt x="11301" y="9044"/>
                  <a:pt x="11298" y="9036"/>
                  <a:pt x="11294" y="9033"/>
                </a:cubicBezTo>
                <a:cubicBezTo>
                  <a:pt x="11293" y="9033"/>
                  <a:pt x="11290" y="9035"/>
                  <a:pt x="11289" y="9033"/>
                </a:cubicBezTo>
                <a:cubicBezTo>
                  <a:pt x="11287" y="9033"/>
                  <a:pt x="11284" y="9034"/>
                  <a:pt x="11284" y="9033"/>
                </a:cubicBezTo>
                <a:cubicBezTo>
                  <a:pt x="11261" y="9020"/>
                  <a:pt x="11239" y="9005"/>
                  <a:pt x="11216" y="8996"/>
                </a:cubicBezTo>
                <a:cubicBezTo>
                  <a:pt x="11203" y="8990"/>
                  <a:pt x="11188" y="8988"/>
                  <a:pt x="11174" y="8983"/>
                </a:cubicBezTo>
                <a:cubicBezTo>
                  <a:pt x="11138" y="8972"/>
                  <a:pt x="11102" y="8961"/>
                  <a:pt x="11065" y="8958"/>
                </a:cubicBezTo>
                <a:cubicBezTo>
                  <a:pt x="11036" y="8956"/>
                  <a:pt x="11010" y="8954"/>
                  <a:pt x="10982" y="8958"/>
                </a:cubicBezTo>
                <a:cubicBezTo>
                  <a:pt x="10981" y="8958"/>
                  <a:pt x="10977" y="8958"/>
                  <a:pt x="10976" y="8958"/>
                </a:cubicBezTo>
                <a:cubicBezTo>
                  <a:pt x="10970" y="8959"/>
                  <a:pt x="10967" y="8957"/>
                  <a:pt x="10961" y="8958"/>
                </a:cubicBezTo>
                <a:cubicBezTo>
                  <a:pt x="10960" y="8958"/>
                  <a:pt x="10956" y="8958"/>
                  <a:pt x="10955" y="8958"/>
                </a:cubicBezTo>
                <a:close/>
                <a:moveTo>
                  <a:pt x="15300" y="8958"/>
                </a:moveTo>
                <a:lnTo>
                  <a:pt x="15300" y="9309"/>
                </a:lnTo>
                <a:lnTo>
                  <a:pt x="15300" y="9660"/>
                </a:lnTo>
                <a:lnTo>
                  <a:pt x="15514" y="9685"/>
                </a:lnTo>
                <a:lnTo>
                  <a:pt x="15727" y="9710"/>
                </a:lnTo>
                <a:lnTo>
                  <a:pt x="15738" y="11063"/>
                </a:lnTo>
                <a:lnTo>
                  <a:pt x="15748" y="12429"/>
                </a:lnTo>
                <a:lnTo>
                  <a:pt x="15894" y="12429"/>
                </a:lnTo>
                <a:lnTo>
                  <a:pt x="16040" y="12429"/>
                </a:lnTo>
                <a:lnTo>
                  <a:pt x="16050" y="11063"/>
                </a:lnTo>
                <a:lnTo>
                  <a:pt x="16061" y="9710"/>
                </a:lnTo>
                <a:lnTo>
                  <a:pt x="16274" y="9685"/>
                </a:lnTo>
                <a:lnTo>
                  <a:pt x="16488" y="9660"/>
                </a:lnTo>
                <a:lnTo>
                  <a:pt x="16488" y="9309"/>
                </a:lnTo>
                <a:lnTo>
                  <a:pt x="16488" y="8958"/>
                </a:lnTo>
                <a:lnTo>
                  <a:pt x="15894" y="8958"/>
                </a:lnTo>
                <a:lnTo>
                  <a:pt x="15300" y="8958"/>
                </a:lnTo>
                <a:close/>
                <a:moveTo>
                  <a:pt x="18379" y="8958"/>
                </a:moveTo>
                <a:lnTo>
                  <a:pt x="18379" y="10687"/>
                </a:lnTo>
                <a:lnTo>
                  <a:pt x="18379" y="12429"/>
                </a:lnTo>
                <a:lnTo>
                  <a:pt x="18900" y="12429"/>
                </a:lnTo>
                <a:lnTo>
                  <a:pt x="19421" y="12429"/>
                </a:lnTo>
                <a:lnTo>
                  <a:pt x="19421" y="12116"/>
                </a:lnTo>
                <a:lnTo>
                  <a:pt x="19421" y="11815"/>
                </a:lnTo>
                <a:lnTo>
                  <a:pt x="19061" y="11790"/>
                </a:lnTo>
                <a:lnTo>
                  <a:pt x="18697" y="11752"/>
                </a:lnTo>
                <a:lnTo>
                  <a:pt x="18686" y="10349"/>
                </a:lnTo>
                <a:lnTo>
                  <a:pt x="18676" y="8958"/>
                </a:lnTo>
                <a:lnTo>
                  <a:pt x="18530" y="8958"/>
                </a:lnTo>
                <a:lnTo>
                  <a:pt x="18379" y="8958"/>
                </a:lnTo>
                <a:close/>
                <a:moveTo>
                  <a:pt x="20775" y="9071"/>
                </a:moveTo>
                <a:cubicBezTo>
                  <a:pt x="20747" y="9069"/>
                  <a:pt x="20715" y="9073"/>
                  <a:pt x="20687" y="9084"/>
                </a:cubicBezTo>
                <a:cubicBezTo>
                  <a:pt x="20679" y="9086"/>
                  <a:pt x="20673" y="9092"/>
                  <a:pt x="20666" y="9096"/>
                </a:cubicBezTo>
                <a:cubicBezTo>
                  <a:pt x="20646" y="9106"/>
                  <a:pt x="20628" y="9117"/>
                  <a:pt x="20609" y="9134"/>
                </a:cubicBezTo>
                <a:cubicBezTo>
                  <a:pt x="20590" y="9150"/>
                  <a:pt x="20573" y="9162"/>
                  <a:pt x="20556" y="9184"/>
                </a:cubicBezTo>
                <a:cubicBezTo>
                  <a:pt x="20553" y="9188"/>
                  <a:pt x="20549" y="9193"/>
                  <a:pt x="20546" y="9196"/>
                </a:cubicBezTo>
                <a:cubicBezTo>
                  <a:pt x="20526" y="9224"/>
                  <a:pt x="20505" y="9260"/>
                  <a:pt x="20489" y="9297"/>
                </a:cubicBezTo>
                <a:cubicBezTo>
                  <a:pt x="20479" y="9319"/>
                  <a:pt x="20471" y="9346"/>
                  <a:pt x="20463" y="9372"/>
                </a:cubicBezTo>
                <a:cubicBezTo>
                  <a:pt x="20451" y="9407"/>
                  <a:pt x="20440" y="9437"/>
                  <a:pt x="20431" y="9472"/>
                </a:cubicBezTo>
                <a:cubicBezTo>
                  <a:pt x="20423" y="9508"/>
                  <a:pt x="20417" y="9549"/>
                  <a:pt x="20411" y="9585"/>
                </a:cubicBezTo>
                <a:cubicBezTo>
                  <a:pt x="20387" y="9730"/>
                  <a:pt x="20381" y="9880"/>
                  <a:pt x="20400" y="10048"/>
                </a:cubicBezTo>
                <a:cubicBezTo>
                  <a:pt x="20410" y="10133"/>
                  <a:pt x="20427" y="10217"/>
                  <a:pt x="20447" y="10311"/>
                </a:cubicBezTo>
                <a:cubicBezTo>
                  <a:pt x="20476" y="10444"/>
                  <a:pt x="20490" y="10512"/>
                  <a:pt x="20489" y="10562"/>
                </a:cubicBezTo>
                <a:cubicBezTo>
                  <a:pt x="20489" y="10574"/>
                  <a:pt x="20486" y="10589"/>
                  <a:pt x="20484" y="10600"/>
                </a:cubicBezTo>
                <a:cubicBezTo>
                  <a:pt x="20481" y="10610"/>
                  <a:pt x="20482" y="10615"/>
                  <a:pt x="20478" y="10625"/>
                </a:cubicBezTo>
                <a:cubicBezTo>
                  <a:pt x="20470" y="10643"/>
                  <a:pt x="20458" y="10665"/>
                  <a:pt x="20442" y="10687"/>
                </a:cubicBezTo>
                <a:cubicBezTo>
                  <a:pt x="20416" y="10723"/>
                  <a:pt x="20391" y="10760"/>
                  <a:pt x="20369" y="10800"/>
                </a:cubicBezTo>
                <a:cubicBezTo>
                  <a:pt x="20367" y="10803"/>
                  <a:pt x="20365" y="10810"/>
                  <a:pt x="20364" y="10813"/>
                </a:cubicBezTo>
                <a:cubicBezTo>
                  <a:pt x="20359" y="10821"/>
                  <a:pt x="20357" y="10831"/>
                  <a:pt x="20353" y="10838"/>
                </a:cubicBezTo>
                <a:cubicBezTo>
                  <a:pt x="20332" y="10881"/>
                  <a:pt x="20312" y="10918"/>
                  <a:pt x="20296" y="10963"/>
                </a:cubicBezTo>
                <a:cubicBezTo>
                  <a:pt x="20284" y="10997"/>
                  <a:pt x="20269" y="11039"/>
                  <a:pt x="20260" y="11076"/>
                </a:cubicBezTo>
                <a:cubicBezTo>
                  <a:pt x="20240" y="11150"/>
                  <a:pt x="20228" y="11218"/>
                  <a:pt x="20218" y="11301"/>
                </a:cubicBezTo>
                <a:cubicBezTo>
                  <a:pt x="20213" y="11343"/>
                  <a:pt x="20210" y="11395"/>
                  <a:pt x="20207" y="11439"/>
                </a:cubicBezTo>
                <a:cubicBezTo>
                  <a:pt x="20205" y="11483"/>
                  <a:pt x="20202" y="11530"/>
                  <a:pt x="20202" y="11577"/>
                </a:cubicBezTo>
                <a:cubicBezTo>
                  <a:pt x="20202" y="11629"/>
                  <a:pt x="20200" y="11669"/>
                  <a:pt x="20202" y="11715"/>
                </a:cubicBezTo>
                <a:cubicBezTo>
                  <a:pt x="20204" y="11761"/>
                  <a:pt x="20209" y="11800"/>
                  <a:pt x="20213" y="11840"/>
                </a:cubicBezTo>
                <a:cubicBezTo>
                  <a:pt x="20216" y="11880"/>
                  <a:pt x="20223" y="11930"/>
                  <a:pt x="20228" y="11965"/>
                </a:cubicBezTo>
                <a:cubicBezTo>
                  <a:pt x="20235" y="12007"/>
                  <a:pt x="20244" y="12042"/>
                  <a:pt x="20254" y="12078"/>
                </a:cubicBezTo>
                <a:cubicBezTo>
                  <a:pt x="20257" y="12086"/>
                  <a:pt x="20257" y="12095"/>
                  <a:pt x="20260" y="12103"/>
                </a:cubicBezTo>
                <a:cubicBezTo>
                  <a:pt x="20268" y="12130"/>
                  <a:pt x="20275" y="12153"/>
                  <a:pt x="20286" y="12178"/>
                </a:cubicBezTo>
                <a:cubicBezTo>
                  <a:pt x="20289" y="12187"/>
                  <a:pt x="20297" y="12194"/>
                  <a:pt x="20301" y="12203"/>
                </a:cubicBezTo>
                <a:cubicBezTo>
                  <a:pt x="20312" y="12226"/>
                  <a:pt x="20320" y="12244"/>
                  <a:pt x="20332" y="12266"/>
                </a:cubicBezTo>
                <a:cubicBezTo>
                  <a:pt x="20338" y="12275"/>
                  <a:pt x="20343" y="12283"/>
                  <a:pt x="20348" y="12291"/>
                </a:cubicBezTo>
                <a:cubicBezTo>
                  <a:pt x="20366" y="12319"/>
                  <a:pt x="20389" y="12351"/>
                  <a:pt x="20411" y="12379"/>
                </a:cubicBezTo>
                <a:cubicBezTo>
                  <a:pt x="20430" y="12403"/>
                  <a:pt x="20448" y="12424"/>
                  <a:pt x="20468" y="12441"/>
                </a:cubicBezTo>
                <a:cubicBezTo>
                  <a:pt x="20488" y="12459"/>
                  <a:pt x="20505" y="12468"/>
                  <a:pt x="20525" y="12479"/>
                </a:cubicBezTo>
                <a:cubicBezTo>
                  <a:pt x="20545" y="12489"/>
                  <a:pt x="20567" y="12501"/>
                  <a:pt x="20588" y="12504"/>
                </a:cubicBezTo>
                <a:cubicBezTo>
                  <a:pt x="20608" y="12507"/>
                  <a:pt x="20629" y="12508"/>
                  <a:pt x="20650" y="12504"/>
                </a:cubicBezTo>
                <a:cubicBezTo>
                  <a:pt x="20671" y="12500"/>
                  <a:pt x="20691" y="12490"/>
                  <a:pt x="20713" y="12479"/>
                </a:cubicBezTo>
                <a:cubicBezTo>
                  <a:pt x="20735" y="12468"/>
                  <a:pt x="20758" y="12459"/>
                  <a:pt x="20780" y="12441"/>
                </a:cubicBezTo>
                <a:cubicBezTo>
                  <a:pt x="20826" y="12405"/>
                  <a:pt x="20876" y="12356"/>
                  <a:pt x="20926" y="12291"/>
                </a:cubicBezTo>
                <a:lnTo>
                  <a:pt x="21103" y="12065"/>
                </a:lnTo>
                <a:lnTo>
                  <a:pt x="21208" y="12303"/>
                </a:lnTo>
                <a:cubicBezTo>
                  <a:pt x="21296" y="12508"/>
                  <a:pt x="21319" y="12528"/>
                  <a:pt x="21369" y="12429"/>
                </a:cubicBezTo>
                <a:cubicBezTo>
                  <a:pt x="21381" y="12406"/>
                  <a:pt x="21390" y="12386"/>
                  <a:pt x="21395" y="12366"/>
                </a:cubicBezTo>
                <a:cubicBezTo>
                  <a:pt x="21399" y="12352"/>
                  <a:pt x="21400" y="12331"/>
                  <a:pt x="21400" y="12316"/>
                </a:cubicBezTo>
                <a:cubicBezTo>
                  <a:pt x="21400" y="12300"/>
                  <a:pt x="21403" y="12293"/>
                  <a:pt x="21400" y="12278"/>
                </a:cubicBezTo>
                <a:cubicBezTo>
                  <a:pt x="21397" y="12254"/>
                  <a:pt x="21385" y="12224"/>
                  <a:pt x="21374" y="12191"/>
                </a:cubicBezTo>
                <a:cubicBezTo>
                  <a:pt x="21360" y="12146"/>
                  <a:pt x="21342" y="12089"/>
                  <a:pt x="21312" y="12015"/>
                </a:cubicBezTo>
                <a:lnTo>
                  <a:pt x="21192" y="11727"/>
                </a:lnTo>
                <a:lnTo>
                  <a:pt x="21291" y="11301"/>
                </a:lnTo>
                <a:cubicBezTo>
                  <a:pt x="21329" y="11139"/>
                  <a:pt x="21351" y="11026"/>
                  <a:pt x="21359" y="10950"/>
                </a:cubicBezTo>
                <a:cubicBezTo>
                  <a:pt x="21361" y="10931"/>
                  <a:pt x="21364" y="10915"/>
                  <a:pt x="21364" y="10900"/>
                </a:cubicBezTo>
                <a:cubicBezTo>
                  <a:pt x="21364" y="10870"/>
                  <a:pt x="21360" y="10856"/>
                  <a:pt x="21354" y="10838"/>
                </a:cubicBezTo>
                <a:cubicBezTo>
                  <a:pt x="21350" y="10828"/>
                  <a:pt x="21348" y="10820"/>
                  <a:pt x="21343" y="10813"/>
                </a:cubicBezTo>
                <a:cubicBezTo>
                  <a:pt x="21336" y="10802"/>
                  <a:pt x="21330" y="10790"/>
                  <a:pt x="21322" y="10787"/>
                </a:cubicBezTo>
                <a:cubicBezTo>
                  <a:pt x="21318" y="10786"/>
                  <a:pt x="21311" y="10786"/>
                  <a:pt x="21307" y="10787"/>
                </a:cubicBezTo>
                <a:cubicBezTo>
                  <a:pt x="21305" y="10788"/>
                  <a:pt x="21303" y="10787"/>
                  <a:pt x="21301" y="10787"/>
                </a:cubicBezTo>
                <a:cubicBezTo>
                  <a:pt x="21298" y="10791"/>
                  <a:pt x="21294" y="10796"/>
                  <a:pt x="21291" y="10800"/>
                </a:cubicBezTo>
                <a:cubicBezTo>
                  <a:pt x="21285" y="10807"/>
                  <a:pt x="21280" y="10816"/>
                  <a:pt x="21275" y="10825"/>
                </a:cubicBezTo>
                <a:cubicBezTo>
                  <a:pt x="21269" y="10840"/>
                  <a:pt x="21266" y="10853"/>
                  <a:pt x="21260" y="10875"/>
                </a:cubicBezTo>
                <a:cubicBezTo>
                  <a:pt x="21239" y="10956"/>
                  <a:pt x="21186" y="11120"/>
                  <a:pt x="21145" y="11239"/>
                </a:cubicBezTo>
                <a:lnTo>
                  <a:pt x="21072" y="11452"/>
                </a:lnTo>
                <a:lnTo>
                  <a:pt x="20926" y="11088"/>
                </a:lnTo>
                <a:cubicBezTo>
                  <a:pt x="20891" y="11000"/>
                  <a:pt x="20862" y="10929"/>
                  <a:pt x="20843" y="10875"/>
                </a:cubicBezTo>
                <a:cubicBezTo>
                  <a:pt x="20824" y="10822"/>
                  <a:pt x="20812" y="10781"/>
                  <a:pt x="20807" y="10750"/>
                </a:cubicBezTo>
                <a:cubicBezTo>
                  <a:pt x="20796" y="10687"/>
                  <a:pt x="20814" y="10660"/>
                  <a:pt x="20848" y="10612"/>
                </a:cubicBezTo>
                <a:cubicBezTo>
                  <a:pt x="20873" y="10577"/>
                  <a:pt x="20895" y="10537"/>
                  <a:pt x="20916" y="10499"/>
                </a:cubicBezTo>
                <a:cubicBezTo>
                  <a:pt x="20924" y="10485"/>
                  <a:pt x="20930" y="10476"/>
                  <a:pt x="20937" y="10462"/>
                </a:cubicBezTo>
                <a:cubicBezTo>
                  <a:pt x="20951" y="10434"/>
                  <a:pt x="20962" y="10412"/>
                  <a:pt x="20973" y="10387"/>
                </a:cubicBezTo>
                <a:cubicBezTo>
                  <a:pt x="20980" y="10371"/>
                  <a:pt x="20988" y="10353"/>
                  <a:pt x="20994" y="10336"/>
                </a:cubicBezTo>
                <a:cubicBezTo>
                  <a:pt x="21010" y="10294"/>
                  <a:pt x="21024" y="10243"/>
                  <a:pt x="21036" y="10199"/>
                </a:cubicBezTo>
                <a:cubicBezTo>
                  <a:pt x="21050" y="10148"/>
                  <a:pt x="21063" y="10100"/>
                  <a:pt x="21072" y="10048"/>
                </a:cubicBezTo>
                <a:cubicBezTo>
                  <a:pt x="21081" y="9995"/>
                  <a:pt x="21084" y="9939"/>
                  <a:pt x="21088" y="9885"/>
                </a:cubicBezTo>
                <a:cubicBezTo>
                  <a:pt x="21088" y="9878"/>
                  <a:pt x="21093" y="9877"/>
                  <a:pt x="21093" y="9873"/>
                </a:cubicBezTo>
                <a:cubicBezTo>
                  <a:pt x="21094" y="9865"/>
                  <a:pt x="21093" y="9856"/>
                  <a:pt x="21093" y="9848"/>
                </a:cubicBezTo>
                <a:cubicBezTo>
                  <a:pt x="21095" y="9814"/>
                  <a:pt x="21093" y="9782"/>
                  <a:pt x="21093" y="9748"/>
                </a:cubicBezTo>
                <a:cubicBezTo>
                  <a:pt x="21093" y="9744"/>
                  <a:pt x="21093" y="9735"/>
                  <a:pt x="21093" y="9735"/>
                </a:cubicBezTo>
                <a:cubicBezTo>
                  <a:pt x="21093" y="9722"/>
                  <a:pt x="21094" y="9710"/>
                  <a:pt x="21093" y="9697"/>
                </a:cubicBezTo>
                <a:cubicBezTo>
                  <a:pt x="21092" y="9658"/>
                  <a:pt x="21087" y="9622"/>
                  <a:pt x="21083" y="9585"/>
                </a:cubicBezTo>
                <a:cubicBezTo>
                  <a:pt x="21081" y="9574"/>
                  <a:pt x="21084" y="9558"/>
                  <a:pt x="21083" y="9547"/>
                </a:cubicBezTo>
                <a:cubicBezTo>
                  <a:pt x="21076" y="9498"/>
                  <a:pt x="21067" y="9458"/>
                  <a:pt x="21057" y="9409"/>
                </a:cubicBezTo>
                <a:cubicBezTo>
                  <a:pt x="21051" y="9383"/>
                  <a:pt x="21044" y="9357"/>
                  <a:pt x="21036" y="9334"/>
                </a:cubicBezTo>
                <a:cubicBezTo>
                  <a:pt x="21023" y="9296"/>
                  <a:pt x="21006" y="9263"/>
                  <a:pt x="20989" y="9234"/>
                </a:cubicBezTo>
                <a:cubicBezTo>
                  <a:pt x="20986" y="9229"/>
                  <a:pt x="20987" y="9214"/>
                  <a:pt x="20984" y="9209"/>
                </a:cubicBezTo>
                <a:cubicBezTo>
                  <a:pt x="20969" y="9185"/>
                  <a:pt x="20949" y="9164"/>
                  <a:pt x="20932" y="9146"/>
                </a:cubicBezTo>
                <a:cubicBezTo>
                  <a:pt x="20915" y="9128"/>
                  <a:pt x="20898" y="9121"/>
                  <a:pt x="20879" y="9109"/>
                </a:cubicBezTo>
                <a:cubicBezTo>
                  <a:pt x="20872" y="9104"/>
                  <a:pt x="20867" y="9100"/>
                  <a:pt x="20859" y="9096"/>
                </a:cubicBezTo>
                <a:cubicBezTo>
                  <a:pt x="20832" y="9083"/>
                  <a:pt x="20803" y="9073"/>
                  <a:pt x="20775" y="9071"/>
                </a:cubicBezTo>
                <a:close/>
                <a:moveTo>
                  <a:pt x="20718" y="9309"/>
                </a:moveTo>
                <a:cubicBezTo>
                  <a:pt x="20727" y="9307"/>
                  <a:pt x="20739" y="9307"/>
                  <a:pt x="20749" y="9309"/>
                </a:cubicBezTo>
                <a:cubicBezTo>
                  <a:pt x="20801" y="9321"/>
                  <a:pt x="20857" y="9398"/>
                  <a:pt x="20906" y="9547"/>
                </a:cubicBezTo>
                <a:cubicBezTo>
                  <a:pt x="21005" y="9852"/>
                  <a:pt x="21003" y="9901"/>
                  <a:pt x="20874" y="10211"/>
                </a:cubicBezTo>
                <a:cubicBezTo>
                  <a:pt x="20742" y="10529"/>
                  <a:pt x="20671" y="10536"/>
                  <a:pt x="20593" y="10249"/>
                </a:cubicBezTo>
                <a:cubicBezTo>
                  <a:pt x="20470" y="9798"/>
                  <a:pt x="20576" y="9335"/>
                  <a:pt x="20718" y="9309"/>
                </a:cubicBezTo>
                <a:close/>
                <a:moveTo>
                  <a:pt x="11044" y="9622"/>
                </a:moveTo>
                <a:cubicBezTo>
                  <a:pt x="11065" y="9622"/>
                  <a:pt x="11082" y="9629"/>
                  <a:pt x="11101" y="9635"/>
                </a:cubicBezTo>
                <a:cubicBezTo>
                  <a:pt x="11121" y="9640"/>
                  <a:pt x="11140" y="9637"/>
                  <a:pt x="11159" y="9647"/>
                </a:cubicBezTo>
                <a:cubicBezTo>
                  <a:pt x="11196" y="9669"/>
                  <a:pt x="11231" y="9707"/>
                  <a:pt x="11263" y="9748"/>
                </a:cubicBezTo>
                <a:cubicBezTo>
                  <a:pt x="11295" y="9788"/>
                  <a:pt x="11325" y="9842"/>
                  <a:pt x="11351" y="9898"/>
                </a:cubicBezTo>
                <a:cubicBezTo>
                  <a:pt x="11365" y="9926"/>
                  <a:pt x="11376" y="9954"/>
                  <a:pt x="11388" y="9986"/>
                </a:cubicBezTo>
                <a:cubicBezTo>
                  <a:pt x="11400" y="10017"/>
                  <a:pt x="11414" y="10051"/>
                  <a:pt x="11424" y="10086"/>
                </a:cubicBezTo>
                <a:cubicBezTo>
                  <a:pt x="11434" y="10121"/>
                  <a:pt x="11442" y="10149"/>
                  <a:pt x="11450" y="10186"/>
                </a:cubicBezTo>
                <a:cubicBezTo>
                  <a:pt x="11461" y="10234"/>
                  <a:pt x="11469" y="10285"/>
                  <a:pt x="11476" y="10336"/>
                </a:cubicBezTo>
                <a:cubicBezTo>
                  <a:pt x="11479" y="10351"/>
                  <a:pt x="11480" y="10371"/>
                  <a:pt x="11482" y="10387"/>
                </a:cubicBezTo>
                <a:cubicBezTo>
                  <a:pt x="11489" y="10443"/>
                  <a:pt x="11494" y="10492"/>
                  <a:pt x="11497" y="10549"/>
                </a:cubicBezTo>
                <a:cubicBezTo>
                  <a:pt x="11500" y="10593"/>
                  <a:pt x="11502" y="10642"/>
                  <a:pt x="11502" y="10687"/>
                </a:cubicBezTo>
                <a:cubicBezTo>
                  <a:pt x="11503" y="10733"/>
                  <a:pt x="11505" y="10779"/>
                  <a:pt x="11502" y="10825"/>
                </a:cubicBezTo>
                <a:cubicBezTo>
                  <a:pt x="11498" y="10917"/>
                  <a:pt x="11490" y="11006"/>
                  <a:pt x="11476" y="11101"/>
                </a:cubicBezTo>
                <a:cubicBezTo>
                  <a:pt x="11461" y="11203"/>
                  <a:pt x="11435" y="11317"/>
                  <a:pt x="11409" y="11414"/>
                </a:cubicBezTo>
                <a:cubicBezTo>
                  <a:pt x="11395" y="11462"/>
                  <a:pt x="11381" y="11501"/>
                  <a:pt x="11367" y="11539"/>
                </a:cubicBezTo>
                <a:cubicBezTo>
                  <a:pt x="11353" y="11578"/>
                  <a:pt x="11338" y="11617"/>
                  <a:pt x="11325" y="11639"/>
                </a:cubicBezTo>
                <a:cubicBezTo>
                  <a:pt x="11308" y="11670"/>
                  <a:pt x="11291" y="11691"/>
                  <a:pt x="11273" y="11715"/>
                </a:cubicBezTo>
                <a:cubicBezTo>
                  <a:pt x="11268" y="11722"/>
                  <a:pt x="11263" y="11733"/>
                  <a:pt x="11258" y="11740"/>
                </a:cubicBezTo>
                <a:cubicBezTo>
                  <a:pt x="11252" y="11747"/>
                  <a:pt x="11247" y="11747"/>
                  <a:pt x="11242" y="11752"/>
                </a:cubicBezTo>
                <a:cubicBezTo>
                  <a:pt x="11234" y="11761"/>
                  <a:pt x="11224" y="11769"/>
                  <a:pt x="11216" y="11777"/>
                </a:cubicBezTo>
                <a:cubicBezTo>
                  <a:pt x="11211" y="11782"/>
                  <a:pt x="11206" y="11785"/>
                  <a:pt x="11200" y="11790"/>
                </a:cubicBezTo>
                <a:cubicBezTo>
                  <a:pt x="11182" y="11805"/>
                  <a:pt x="11167" y="11818"/>
                  <a:pt x="11148" y="11827"/>
                </a:cubicBezTo>
                <a:cubicBezTo>
                  <a:pt x="11108" y="11848"/>
                  <a:pt x="11068" y="11860"/>
                  <a:pt x="11028" y="11852"/>
                </a:cubicBezTo>
                <a:cubicBezTo>
                  <a:pt x="11009" y="11849"/>
                  <a:pt x="10990" y="11838"/>
                  <a:pt x="10971" y="11827"/>
                </a:cubicBezTo>
                <a:cubicBezTo>
                  <a:pt x="10933" y="11807"/>
                  <a:pt x="10891" y="11772"/>
                  <a:pt x="10856" y="11727"/>
                </a:cubicBezTo>
                <a:cubicBezTo>
                  <a:pt x="10834" y="11698"/>
                  <a:pt x="10814" y="11666"/>
                  <a:pt x="10794" y="11627"/>
                </a:cubicBezTo>
                <a:cubicBezTo>
                  <a:pt x="10791" y="11621"/>
                  <a:pt x="10791" y="11620"/>
                  <a:pt x="10789" y="11614"/>
                </a:cubicBezTo>
                <a:cubicBezTo>
                  <a:pt x="10786" y="11609"/>
                  <a:pt x="10781" y="11595"/>
                  <a:pt x="10778" y="11589"/>
                </a:cubicBezTo>
                <a:cubicBezTo>
                  <a:pt x="10758" y="11547"/>
                  <a:pt x="10738" y="11503"/>
                  <a:pt x="10721" y="11452"/>
                </a:cubicBezTo>
                <a:cubicBezTo>
                  <a:pt x="10705" y="11402"/>
                  <a:pt x="10692" y="11346"/>
                  <a:pt x="10679" y="11289"/>
                </a:cubicBezTo>
                <a:cubicBezTo>
                  <a:pt x="10674" y="11263"/>
                  <a:pt x="10669" y="11240"/>
                  <a:pt x="10664" y="11213"/>
                </a:cubicBezTo>
                <a:cubicBezTo>
                  <a:pt x="10662" y="11203"/>
                  <a:pt x="10660" y="11199"/>
                  <a:pt x="10659" y="11188"/>
                </a:cubicBezTo>
                <a:cubicBezTo>
                  <a:pt x="10651" y="11144"/>
                  <a:pt x="10643" y="11097"/>
                  <a:pt x="10638" y="11051"/>
                </a:cubicBezTo>
                <a:cubicBezTo>
                  <a:pt x="10626" y="10947"/>
                  <a:pt x="10622" y="10842"/>
                  <a:pt x="10622" y="10725"/>
                </a:cubicBezTo>
                <a:cubicBezTo>
                  <a:pt x="10622" y="10632"/>
                  <a:pt x="10624" y="10554"/>
                  <a:pt x="10627" y="10487"/>
                </a:cubicBezTo>
                <a:cubicBezTo>
                  <a:pt x="10631" y="10420"/>
                  <a:pt x="10634" y="10354"/>
                  <a:pt x="10643" y="10299"/>
                </a:cubicBezTo>
                <a:cubicBezTo>
                  <a:pt x="10652" y="10244"/>
                  <a:pt x="10668" y="10192"/>
                  <a:pt x="10685" y="10136"/>
                </a:cubicBezTo>
                <a:cubicBezTo>
                  <a:pt x="10702" y="10080"/>
                  <a:pt x="10720" y="10019"/>
                  <a:pt x="10747" y="9948"/>
                </a:cubicBezTo>
                <a:cubicBezTo>
                  <a:pt x="10802" y="9803"/>
                  <a:pt x="10841" y="9719"/>
                  <a:pt x="10883" y="9672"/>
                </a:cubicBezTo>
                <a:cubicBezTo>
                  <a:pt x="10902" y="9651"/>
                  <a:pt x="10922" y="9644"/>
                  <a:pt x="10945" y="9635"/>
                </a:cubicBezTo>
                <a:cubicBezTo>
                  <a:pt x="10972" y="9624"/>
                  <a:pt x="11004" y="9622"/>
                  <a:pt x="11044" y="9622"/>
                </a:cubicBezTo>
                <a:close/>
                <a:moveTo>
                  <a:pt x="12826" y="10061"/>
                </a:moveTo>
                <a:cubicBezTo>
                  <a:pt x="12852" y="10044"/>
                  <a:pt x="12871" y="10139"/>
                  <a:pt x="12919" y="10412"/>
                </a:cubicBezTo>
                <a:cubicBezTo>
                  <a:pt x="12961" y="10645"/>
                  <a:pt x="12988" y="10881"/>
                  <a:pt x="12977" y="10925"/>
                </a:cubicBezTo>
                <a:cubicBezTo>
                  <a:pt x="12954" y="11014"/>
                  <a:pt x="12689" y="11034"/>
                  <a:pt x="12654" y="10950"/>
                </a:cubicBezTo>
                <a:cubicBezTo>
                  <a:pt x="12626" y="10884"/>
                  <a:pt x="12727" y="10278"/>
                  <a:pt x="12794" y="10111"/>
                </a:cubicBezTo>
                <a:cubicBezTo>
                  <a:pt x="12805" y="10084"/>
                  <a:pt x="12817" y="10066"/>
                  <a:pt x="12826" y="10061"/>
                </a:cubicBezTo>
                <a:close/>
                <a:moveTo>
                  <a:pt x="17280" y="10061"/>
                </a:moveTo>
                <a:cubicBezTo>
                  <a:pt x="17285" y="10057"/>
                  <a:pt x="17290" y="10066"/>
                  <a:pt x="17295" y="10073"/>
                </a:cubicBezTo>
                <a:cubicBezTo>
                  <a:pt x="17297" y="10075"/>
                  <a:pt x="17299" y="10083"/>
                  <a:pt x="17301" y="10086"/>
                </a:cubicBezTo>
                <a:cubicBezTo>
                  <a:pt x="17303" y="10091"/>
                  <a:pt x="17308" y="10102"/>
                  <a:pt x="17311" y="10111"/>
                </a:cubicBezTo>
                <a:cubicBezTo>
                  <a:pt x="17317" y="10129"/>
                  <a:pt x="17324" y="10152"/>
                  <a:pt x="17332" y="10186"/>
                </a:cubicBezTo>
                <a:cubicBezTo>
                  <a:pt x="17334" y="10197"/>
                  <a:pt x="17340" y="10211"/>
                  <a:pt x="17342" y="10224"/>
                </a:cubicBezTo>
                <a:cubicBezTo>
                  <a:pt x="17353" y="10275"/>
                  <a:pt x="17364" y="10330"/>
                  <a:pt x="17379" y="10412"/>
                </a:cubicBezTo>
                <a:cubicBezTo>
                  <a:pt x="17389" y="10470"/>
                  <a:pt x="17397" y="10532"/>
                  <a:pt x="17405" y="10587"/>
                </a:cubicBezTo>
                <a:cubicBezTo>
                  <a:pt x="17413" y="10642"/>
                  <a:pt x="17421" y="10691"/>
                  <a:pt x="17426" y="10737"/>
                </a:cubicBezTo>
                <a:cubicBezTo>
                  <a:pt x="17436" y="10829"/>
                  <a:pt x="17437" y="10903"/>
                  <a:pt x="17431" y="10925"/>
                </a:cubicBezTo>
                <a:cubicBezTo>
                  <a:pt x="17428" y="10936"/>
                  <a:pt x="17425" y="10941"/>
                  <a:pt x="17415" y="10950"/>
                </a:cubicBezTo>
                <a:cubicBezTo>
                  <a:pt x="17408" y="10957"/>
                  <a:pt x="17399" y="10957"/>
                  <a:pt x="17389" y="10963"/>
                </a:cubicBezTo>
                <a:cubicBezTo>
                  <a:pt x="17386" y="10965"/>
                  <a:pt x="17383" y="10974"/>
                  <a:pt x="17379" y="10975"/>
                </a:cubicBezTo>
                <a:cubicBezTo>
                  <a:pt x="17321" y="11002"/>
                  <a:pt x="17231" y="11004"/>
                  <a:pt x="17170" y="10988"/>
                </a:cubicBezTo>
                <a:cubicBezTo>
                  <a:pt x="17140" y="10980"/>
                  <a:pt x="17116" y="10971"/>
                  <a:pt x="17108" y="10950"/>
                </a:cubicBezTo>
                <a:cubicBezTo>
                  <a:pt x="17094" y="10917"/>
                  <a:pt x="17114" y="10753"/>
                  <a:pt x="17144" y="10574"/>
                </a:cubicBezTo>
                <a:cubicBezTo>
                  <a:pt x="17159" y="10484"/>
                  <a:pt x="17178" y="10392"/>
                  <a:pt x="17196" y="10311"/>
                </a:cubicBezTo>
                <a:cubicBezTo>
                  <a:pt x="17215" y="10231"/>
                  <a:pt x="17232" y="10153"/>
                  <a:pt x="17248" y="10111"/>
                </a:cubicBezTo>
                <a:cubicBezTo>
                  <a:pt x="17259" y="10084"/>
                  <a:pt x="17271" y="10066"/>
                  <a:pt x="17280" y="10061"/>
                </a:cubicBezTo>
                <a:close/>
                <a:moveTo>
                  <a:pt x="20603" y="10838"/>
                </a:moveTo>
                <a:cubicBezTo>
                  <a:pt x="20610" y="10838"/>
                  <a:pt x="20614" y="10845"/>
                  <a:pt x="20619" y="10850"/>
                </a:cubicBezTo>
                <a:cubicBezTo>
                  <a:pt x="20647" y="10876"/>
                  <a:pt x="20737" y="11096"/>
                  <a:pt x="20822" y="11339"/>
                </a:cubicBezTo>
                <a:lnTo>
                  <a:pt x="20978" y="11777"/>
                </a:lnTo>
                <a:lnTo>
                  <a:pt x="20890" y="11965"/>
                </a:lnTo>
                <a:cubicBezTo>
                  <a:pt x="20682" y="12434"/>
                  <a:pt x="20348" y="12205"/>
                  <a:pt x="20348" y="11589"/>
                </a:cubicBezTo>
                <a:cubicBezTo>
                  <a:pt x="20348" y="11284"/>
                  <a:pt x="20511" y="10827"/>
                  <a:pt x="20603" y="10838"/>
                </a:cubicBezTo>
                <a:close/>
                <a:moveTo>
                  <a:pt x="11549" y="13920"/>
                </a:moveTo>
                <a:lnTo>
                  <a:pt x="11549" y="15536"/>
                </a:lnTo>
                <a:lnTo>
                  <a:pt x="11549" y="17152"/>
                </a:lnTo>
                <a:lnTo>
                  <a:pt x="11820" y="17152"/>
                </a:lnTo>
                <a:cubicBezTo>
                  <a:pt x="11896" y="17152"/>
                  <a:pt x="11967" y="17144"/>
                  <a:pt x="12034" y="17127"/>
                </a:cubicBezTo>
                <a:cubicBezTo>
                  <a:pt x="12068" y="17118"/>
                  <a:pt x="12101" y="17103"/>
                  <a:pt x="12133" y="17090"/>
                </a:cubicBezTo>
                <a:cubicBezTo>
                  <a:pt x="12135" y="17089"/>
                  <a:pt x="12137" y="17090"/>
                  <a:pt x="12138" y="17090"/>
                </a:cubicBezTo>
                <a:cubicBezTo>
                  <a:pt x="12142" y="17088"/>
                  <a:pt x="12145" y="17078"/>
                  <a:pt x="12148" y="17077"/>
                </a:cubicBezTo>
                <a:cubicBezTo>
                  <a:pt x="12160" y="17072"/>
                  <a:pt x="12174" y="17070"/>
                  <a:pt x="12185" y="17065"/>
                </a:cubicBezTo>
                <a:cubicBezTo>
                  <a:pt x="12187" y="17063"/>
                  <a:pt x="12188" y="17066"/>
                  <a:pt x="12190" y="17065"/>
                </a:cubicBezTo>
                <a:cubicBezTo>
                  <a:pt x="12193" y="17063"/>
                  <a:pt x="12198" y="17053"/>
                  <a:pt x="12201" y="17052"/>
                </a:cubicBezTo>
                <a:cubicBezTo>
                  <a:pt x="12210" y="17047"/>
                  <a:pt x="12217" y="17045"/>
                  <a:pt x="12227" y="17039"/>
                </a:cubicBezTo>
                <a:cubicBezTo>
                  <a:pt x="12243" y="17030"/>
                  <a:pt x="12259" y="17025"/>
                  <a:pt x="12273" y="17014"/>
                </a:cubicBezTo>
                <a:cubicBezTo>
                  <a:pt x="12289" y="17003"/>
                  <a:pt x="12301" y="16989"/>
                  <a:pt x="12315" y="16977"/>
                </a:cubicBezTo>
                <a:cubicBezTo>
                  <a:pt x="12324" y="16969"/>
                  <a:pt x="12333" y="16960"/>
                  <a:pt x="12341" y="16952"/>
                </a:cubicBezTo>
                <a:cubicBezTo>
                  <a:pt x="12343" y="16950"/>
                  <a:pt x="12346" y="16952"/>
                  <a:pt x="12346" y="16952"/>
                </a:cubicBezTo>
                <a:cubicBezTo>
                  <a:pt x="12349" y="16949"/>
                  <a:pt x="12349" y="16942"/>
                  <a:pt x="12352" y="16939"/>
                </a:cubicBezTo>
                <a:cubicBezTo>
                  <a:pt x="12353" y="16938"/>
                  <a:pt x="12356" y="16940"/>
                  <a:pt x="12357" y="16939"/>
                </a:cubicBezTo>
                <a:cubicBezTo>
                  <a:pt x="12370" y="16926"/>
                  <a:pt x="12380" y="16916"/>
                  <a:pt x="12393" y="16902"/>
                </a:cubicBezTo>
                <a:cubicBezTo>
                  <a:pt x="12405" y="16889"/>
                  <a:pt x="12419" y="16865"/>
                  <a:pt x="12430" y="16852"/>
                </a:cubicBezTo>
                <a:cubicBezTo>
                  <a:pt x="12442" y="16835"/>
                  <a:pt x="12454" y="16819"/>
                  <a:pt x="12466" y="16801"/>
                </a:cubicBezTo>
                <a:cubicBezTo>
                  <a:pt x="12467" y="16800"/>
                  <a:pt x="12471" y="16802"/>
                  <a:pt x="12471" y="16801"/>
                </a:cubicBezTo>
                <a:cubicBezTo>
                  <a:pt x="12480" y="16788"/>
                  <a:pt x="12484" y="16777"/>
                  <a:pt x="12492" y="16764"/>
                </a:cubicBezTo>
                <a:cubicBezTo>
                  <a:pt x="12505" y="16742"/>
                  <a:pt x="12522" y="16713"/>
                  <a:pt x="12534" y="16689"/>
                </a:cubicBezTo>
                <a:cubicBezTo>
                  <a:pt x="12542" y="16672"/>
                  <a:pt x="12548" y="16667"/>
                  <a:pt x="12555" y="16651"/>
                </a:cubicBezTo>
                <a:cubicBezTo>
                  <a:pt x="12568" y="16623"/>
                  <a:pt x="12580" y="16581"/>
                  <a:pt x="12591" y="16551"/>
                </a:cubicBezTo>
                <a:cubicBezTo>
                  <a:pt x="12592" y="16548"/>
                  <a:pt x="12595" y="16541"/>
                  <a:pt x="12596" y="16538"/>
                </a:cubicBezTo>
                <a:cubicBezTo>
                  <a:pt x="12599" y="16531"/>
                  <a:pt x="12604" y="16533"/>
                  <a:pt x="12607" y="16526"/>
                </a:cubicBezTo>
                <a:cubicBezTo>
                  <a:pt x="12622" y="16480"/>
                  <a:pt x="12636" y="16425"/>
                  <a:pt x="12649" y="16375"/>
                </a:cubicBezTo>
                <a:cubicBezTo>
                  <a:pt x="12672" y="16282"/>
                  <a:pt x="12691" y="16185"/>
                  <a:pt x="12706" y="16075"/>
                </a:cubicBezTo>
                <a:cubicBezTo>
                  <a:pt x="12713" y="16020"/>
                  <a:pt x="12717" y="15958"/>
                  <a:pt x="12721" y="15899"/>
                </a:cubicBezTo>
                <a:cubicBezTo>
                  <a:pt x="12726" y="15840"/>
                  <a:pt x="12730" y="15787"/>
                  <a:pt x="12732" y="15724"/>
                </a:cubicBezTo>
                <a:cubicBezTo>
                  <a:pt x="12734" y="15660"/>
                  <a:pt x="12737" y="15591"/>
                  <a:pt x="12737" y="15523"/>
                </a:cubicBezTo>
                <a:cubicBezTo>
                  <a:pt x="12737" y="15461"/>
                  <a:pt x="12735" y="15397"/>
                  <a:pt x="12732" y="15335"/>
                </a:cubicBezTo>
                <a:cubicBezTo>
                  <a:pt x="12731" y="15316"/>
                  <a:pt x="12728" y="15302"/>
                  <a:pt x="12727" y="15285"/>
                </a:cubicBezTo>
                <a:cubicBezTo>
                  <a:pt x="12725" y="15263"/>
                  <a:pt x="12723" y="15245"/>
                  <a:pt x="12721" y="15223"/>
                </a:cubicBezTo>
                <a:cubicBezTo>
                  <a:pt x="12720" y="15201"/>
                  <a:pt x="12718" y="15182"/>
                  <a:pt x="12716" y="15160"/>
                </a:cubicBezTo>
                <a:cubicBezTo>
                  <a:pt x="12715" y="15147"/>
                  <a:pt x="12717" y="15133"/>
                  <a:pt x="12716" y="15123"/>
                </a:cubicBezTo>
                <a:cubicBezTo>
                  <a:pt x="12716" y="15121"/>
                  <a:pt x="12716" y="15112"/>
                  <a:pt x="12716" y="15110"/>
                </a:cubicBezTo>
                <a:cubicBezTo>
                  <a:pt x="12716" y="15107"/>
                  <a:pt x="12711" y="15098"/>
                  <a:pt x="12711" y="15097"/>
                </a:cubicBezTo>
                <a:cubicBezTo>
                  <a:pt x="12704" y="15039"/>
                  <a:pt x="12700" y="14990"/>
                  <a:pt x="12690" y="14935"/>
                </a:cubicBezTo>
                <a:cubicBezTo>
                  <a:pt x="12680" y="14872"/>
                  <a:pt x="12667" y="14804"/>
                  <a:pt x="12654" y="14747"/>
                </a:cubicBezTo>
                <a:cubicBezTo>
                  <a:pt x="12642" y="14695"/>
                  <a:pt x="12626" y="14656"/>
                  <a:pt x="12612" y="14609"/>
                </a:cubicBezTo>
                <a:cubicBezTo>
                  <a:pt x="12608" y="14596"/>
                  <a:pt x="12606" y="14583"/>
                  <a:pt x="12602" y="14571"/>
                </a:cubicBezTo>
                <a:cubicBezTo>
                  <a:pt x="12601" y="14568"/>
                  <a:pt x="12602" y="14560"/>
                  <a:pt x="12602" y="14559"/>
                </a:cubicBezTo>
                <a:cubicBezTo>
                  <a:pt x="12591" y="14526"/>
                  <a:pt x="12577" y="14501"/>
                  <a:pt x="12565" y="14471"/>
                </a:cubicBezTo>
                <a:cubicBezTo>
                  <a:pt x="12560" y="14457"/>
                  <a:pt x="12555" y="14447"/>
                  <a:pt x="12550" y="14433"/>
                </a:cubicBezTo>
                <a:cubicBezTo>
                  <a:pt x="12532" y="14391"/>
                  <a:pt x="12516" y="14343"/>
                  <a:pt x="12497" y="14308"/>
                </a:cubicBezTo>
                <a:cubicBezTo>
                  <a:pt x="12476" y="14269"/>
                  <a:pt x="12453" y="14239"/>
                  <a:pt x="12430" y="14208"/>
                </a:cubicBezTo>
                <a:cubicBezTo>
                  <a:pt x="12301" y="14033"/>
                  <a:pt x="12210" y="13986"/>
                  <a:pt x="11914" y="13957"/>
                </a:cubicBezTo>
                <a:lnTo>
                  <a:pt x="11549" y="13920"/>
                </a:lnTo>
                <a:close/>
                <a:moveTo>
                  <a:pt x="8726" y="13945"/>
                </a:moveTo>
                <a:lnTo>
                  <a:pt x="8726" y="15548"/>
                </a:lnTo>
                <a:lnTo>
                  <a:pt x="8726" y="17152"/>
                </a:lnTo>
                <a:lnTo>
                  <a:pt x="8856" y="17152"/>
                </a:lnTo>
                <a:lnTo>
                  <a:pt x="8986" y="17152"/>
                </a:lnTo>
                <a:lnTo>
                  <a:pt x="8997" y="16501"/>
                </a:lnTo>
                <a:lnTo>
                  <a:pt x="9007" y="15862"/>
                </a:lnTo>
                <a:lnTo>
                  <a:pt x="9268" y="15862"/>
                </a:lnTo>
                <a:lnTo>
                  <a:pt x="9528" y="15862"/>
                </a:lnTo>
                <a:lnTo>
                  <a:pt x="9538" y="16501"/>
                </a:lnTo>
                <a:lnTo>
                  <a:pt x="9549" y="17152"/>
                </a:lnTo>
                <a:lnTo>
                  <a:pt x="9695" y="17152"/>
                </a:lnTo>
                <a:lnTo>
                  <a:pt x="9841" y="17152"/>
                </a:lnTo>
                <a:lnTo>
                  <a:pt x="9841" y="15548"/>
                </a:lnTo>
                <a:lnTo>
                  <a:pt x="9841" y="13945"/>
                </a:lnTo>
                <a:lnTo>
                  <a:pt x="9695" y="13945"/>
                </a:lnTo>
                <a:lnTo>
                  <a:pt x="9549" y="13945"/>
                </a:lnTo>
                <a:lnTo>
                  <a:pt x="9538" y="14546"/>
                </a:lnTo>
                <a:lnTo>
                  <a:pt x="9528" y="15148"/>
                </a:lnTo>
                <a:lnTo>
                  <a:pt x="9268" y="15148"/>
                </a:lnTo>
                <a:lnTo>
                  <a:pt x="9007" y="15148"/>
                </a:lnTo>
                <a:lnTo>
                  <a:pt x="8997" y="14546"/>
                </a:lnTo>
                <a:lnTo>
                  <a:pt x="8986" y="13945"/>
                </a:lnTo>
                <a:lnTo>
                  <a:pt x="8856" y="13945"/>
                </a:lnTo>
                <a:lnTo>
                  <a:pt x="8726" y="13945"/>
                </a:lnTo>
                <a:close/>
                <a:moveTo>
                  <a:pt x="10028" y="13945"/>
                </a:moveTo>
                <a:lnTo>
                  <a:pt x="10289" y="14922"/>
                </a:lnTo>
                <a:cubicBezTo>
                  <a:pt x="10417" y="15409"/>
                  <a:pt x="10480" y="15659"/>
                  <a:pt x="10513" y="15862"/>
                </a:cubicBezTo>
                <a:cubicBezTo>
                  <a:pt x="10521" y="15913"/>
                  <a:pt x="10529" y="15964"/>
                  <a:pt x="10534" y="16012"/>
                </a:cubicBezTo>
                <a:cubicBezTo>
                  <a:pt x="10539" y="16070"/>
                  <a:pt x="10542" y="16136"/>
                  <a:pt x="10544" y="16200"/>
                </a:cubicBezTo>
                <a:cubicBezTo>
                  <a:pt x="10547" y="16293"/>
                  <a:pt x="10549" y="16393"/>
                  <a:pt x="10549" y="16526"/>
                </a:cubicBezTo>
                <a:lnTo>
                  <a:pt x="10549" y="17152"/>
                </a:lnTo>
                <a:lnTo>
                  <a:pt x="10679" y="17152"/>
                </a:lnTo>
                <a:lnTo>
                  <a:pt x="10804" y="17152"/>
                </a:lnTo>
                <a:lnTo>
                  <a:pt x="10804" y="16526"/>
                </a:lnTo>
                <a:cubicBezTo>
                  <a:pt x="10804" y="15914"/>
                  <a:pt x="10809" y="15892"/>
                  <a:pt x="11039" y="15035"/>
                </a:cubicBezTo>
                <a:cubicBezTo>
                  <a:pt x="11168" y="14556"/>
                  <a:pt x="11289" y="14119"/>
                  <a:pt x="11305" y="14058"/>
                </a:cubicBezTo>
                <a:cubicBezTo>
                  <a:pt x="11310" y="14037"/>
                  <a:pt x="11312" y="14009"/>
                  <a:pt x="11310" y="13995"/>
                </a:cubicBezTo>
                <a:cubicBezTo>
                  <a:pt x="11309" y="13988"/>
                  <a:pt x="11302" y="13988"/>
                  <a:pt x="11299" y="13982"/>
                </a:cubicBezTo>
                <a:cubicBezTo>
                  <a:pt x="11296" y="13977"/>
                  <a:pt x="11294" y="13974"/>
                  <a:pt x="11289" y="13970"/>
                </a:cubicBezTo>
                <a:cubicBezTo>
                  <a:pt x="11268" y="13952"/>
                  <a:pt x="11229" y="13945"/>
                  <a:pt x="11169" y="13945"/>
                </a:cubicBezTo>
                <a:cubicBezTo>
                  <a:pt x="11134" y="13945"/>
                  <a:pt x="11109" y="13938"/>
                  <a:pt x="11086" y="13945"/>
                </a:cubicBezTo>
                <a:cubicBezTo>
                  <a:pt x="11068" y="13950"/>
                  <a:pt x="11052" y="13957"/>
                  <a:pt x="11039" y="13970"/>
                </a:cubicBezTo>
                <a:cubicBezTo>
                  <a:pt x="11028" y="13980"/>
                  <a:pt x="11022" y="14002"/>
                  <a:pt x="11013" y="14020"/>
                </a:cubicBezTo>
                <a:cubicBezTo>
                  <a:pt x="11010" y="14026"/>
                  <a:pt x="11005" y="14038"/>
                  <a:pt x="11002" y="14045"/>
                </a:cubicBezTo>
                <a:cubicBezTo>
                  <a:pt x="11001" y="14047"/>
                  <a:pt x="10998" y="14043"/>
                  <a:pt x="10997" y="14045"/>
                </a:cubicBezTo>
                <a:cubicBezTo>
                  <a:pt x="10992" y="14056"/>
                  <a:pt x="10986" y="14069"/>
                  <a:pt x="10982" y="14083"/>
                </a:cubicBezTo>
                <a:cubicBezTo>
                  <a:pt x="10970" y="14116"/>
                  <a:pt x="10959" y="14168"/>
                  <a:pt x="10945" y="14220"/>
                </a:cubicBezTo>
                <a:cubicBezTo>
                  <a:pt x="10944" y="14224"/>
                  <a:pt x="10940" y="14219"/>
                  <a:pt x="10940" y="14220"/>
                </a:cubicBezTo>
                <a:cubicBezTo>
                  <a:pt x="10919" y="14298"/>
                  <a:pt x="10898" y="14394"/>
                  <a:pt x="10867" y="14521"/>
                </a:cubicBezTo>
                <a:cubicBezTo>
                  <a:pt x="10833" y="14660"/>
                  <a:pt x="10802" y="14778"/>
                  <a:pt x="10773" y="14884"/>
                </a:cubicBezTo>
                <a:cubicBezTo>
                  <a:pt x="10753" y="14961"/>
                  <a:pt x="10729" y="15041"/>
                  <a:pt x="10716" y="15085"/>
                </a:cubicBezTo>
                <a:cubicBezTo>
                  <a:pt x="10705" y="15120"/>
                  <a:pt x="10699" y="15142"/>
                  <a:pt x="10695" y="15148"/>
                </a:cubicBezTo>
                <a:cubicBezTo>
                  <a:pt x="10691" y="15154"/>
                  <a:pt x="10686" y="15136"/>
                  <a:pt x="10674" y="15110"/>
                </a:cubicBezTo>
                <a:cubicBezTo>
                  <a:pt x="10651" y="15057"/>
                  <a:pt x="10615" y="14941"/>
                  <a:pt x="10575" y="14797"/>
                </a:cubicBezTo>
                <a:cubicBezTo>
                  <a:pt x="10555" y="14725"/>
                  <a:pt x="10534" y="14644"/>
                  <a:pt x="10513" y="14559"/>
                </a:cubicBezTo>
                <a:cubicBezTo>
                  <a:pt x="10436" y="14248"/>
                  <a:pt x="10396" y="14098"/>
                  <a:pt x="10356" y="14020"/>
                </a:cubicBezTo>
                <a:cubicBezTo>
                  <a:pt x="10336" y="13981"/>
                  <a:pt x="10314" y="13955"/>
                  <a:pt x="10289" y="13945"/>
                </a:cubicBezTo>
                <a:cubicBezTo>
                  <a:pt x="10263" y="13935"/>
                  <a:pt x="10236" y="13945"/>
                  <a:pt x="10195" y="13945"/>
                </a:cubicBezTo>
                <a:lnTo>
                  <a:pt x="10028" y="13945"/>
                </a:lnTo>
                <a:close/>
                <a:moveTo>
                  <a:pt x="13034" y="13945"/>
                </a:moveTo>
                <a:lnTo>
                  <a:pt x="13034" y="15548"/>
                </a:lnTo>
                <a:lnTo>
                  <a:pt x="13034" y="17152"/>
                </a:lnTo>
                <a:lnTo>
                  <a:pt x="13164" y="17152"/>
                </a:lnTo>
                <a:lnTo>
                  <a:pt x="13289" y="17152"/>
                </a:lnTo>
                <a:lnTo>
                  <a:pt x="13300" y="16639"/>
                </a:lnTo>
                <a:cubicBezTo>
                  <a:pt x="13303" y="16491"/>
                  <a:pt x="13305" y="16388"/>
                  <a:pt x="13310" y="16313"/>
                </a:cubicBezTo>
                <a:cubicBezTo>
                  <a:pt x="13310" y="16308"/>
                  <a:pt x="13315" y="16302"/>
                  <a:pt x="13315" y="16300"/>
                </a:cubicBezTo>
                <a:cubicBezTo>
                  <a:pt x="13315" y="16299"/>
                  <a:pt x="13315" y="16289"/>
                  <a:pt x="13315" y="16288"/>
                </a:cubicBezTo>
                <a:cubicBezTo>
                  <a:pt x="13316" y="16284"/>
                  <a:pt x="13315" y="16279"/>
                  <a:pt x="13315" y="16275"/>
                </a:cubicBezTo>
                <a:cubicBezTo>
                  <a:pt x="13317" y="16256"/>
                  <a:pt x="13318" y="16240"/>
                  <a:pt x="13321" y="16225"/>
                </a:cubicBezTo>
                <a:cubicBezTo>
                  <a:pt x="13322" y="16215"/>
                  <a:pt x="13324" y="16209"/>
                  <a:pt x="13326" y="16200"/>
                </a:cubicBezTo>
                <a:cubicBezTo>
                  <a:pt x="13330" y="16179"/>
                  <a:pt x="13335" y="16162"/>
                  <a:pt x="13341" y="16150"/>
                </a:cubicBezTo>
                <a:cubicBezTo>
                  <a:pt x="13348" y="16137"/>
                  <a:pt x="13357" y="16132"/>
                  <a:pt x="13367" y="16125"/>
                </a:cubicBezTo>
                <a:cubicBezTo>
                  <a:pt x="13383" y="16115"/>
                  <a:pt x="13405" y="16106"/>
                  <a:pt x="13430" y="16100"/>
                </a:cubicBezTo>
                <a:cubicBezTo>
                  <a:pt x="13445" y="16096"/>
                  <a:pt x="13454" y="16087"/>
                  <a:pt x="13466" y="16087"/>
                </a:cubicBezTo>
                <a:cubicBezTo>
                  <a:pt x="13470" y="16087"/>
                  <a:pt x="13474" y="16099"/>
                  <a:pt x="13477" y="16100"/>
                </a:cubicBezTo>
                <a:cubicBezTo>
                  <a:pt x="13487" y="16102"/>
                  <a:pt x="13495" y="16095"/>
                  <a:pt x="13503" y="16100"/>
                </a:cubicBezTo>
                <a:cubicBezTo>
                  <a:pt x="13504" y="16101"/>
                  <a:pt x="13507" y="16111"/>
                  <a:pt x="13508" y="16112"/>
                </a:cubicBezTo>
                <a:cubicBezTo>
                  <a:pt x="13510" y="16114"/>
                  <a:pt x="13512" y="16111"/>
                  <a:pt x="13513" y="16112"/>
                </a:cubicBezTo>
                <a:cubicBezTo>
                  <a:pt x="13521" y="16119"/>
                  <a:pt x="13527" y="16126"/>
                  <a:pt x="13534" y="16137"/>
                </a:cubicBezTo>
                <a:cubicBezTo>
                  <a:pt x="13535" y="16138"/>
                  <a:pt x="13539" y="16149"/>
                  <a:pt x="13539" y="16150"/>
                </a:cubicBezTo>
                <a:cubicBezTo>
                  <a:pt x="13542" y="16153"/>
                  <a:pt x="13543" y="16146"/>
                  <a:pt x="13545" y="16150"/>
                </a:cubicBezTo>
                <a:cubicBezTo>
                  <a:pt x="13555" y="16169"/>
                  <a:pt x="13565" y="16195"/>
                  <a:pt x="13576" y="16225"/>
                </a:cubicBezTo>
                <a:cubicBezTo>
                  <a:pt x="13586" y="16251"/>
                  <a:pt x="13596" y="16276"/>
                  <a:pt x="13607" y="16313"/>
                </a:cubicBezTo>
                <a:cubicBezTo>
                  <a:pt x="13629" y="16386"/>
                  <a:pt x="13658" y="16491"/>
                  <a:pt x="13690" y="16613"/>
                </a:cubicBezTo>
                <a:cubicBezTo>
                  <a:pt x="13721" y="16729"/>
                  <a:pt x="13742" y="16805"/>
                  <a:pt x="13763" y="16877"/>
                </a:cubicBezTo>
                <a:cubicBezTo>
                  <a:pt x="13778" y="16927"/>
                  <a:pt x="13792" y="16969"/>
                  <a:pt x="13805" y="17002"/>
                </a:cubicBezTo>
                <a:cubicBezTo>
                  <a:pt x="13825" y="17055"/>
                  <a:pt x="13841" y="17094"/>
                  <a:pt x="13862" y="17115"/>
                </a:cubicBezTo>
                <a:cubicBezTo>
                  <a:pt x="13873" y="17125"/>
                  <a:pt x="13887" y="17135"/>
                  <a:pt x="13899" y="17140"/>
                </a:cubicBezTo>
                <a:cubicBezTo>
                  <a:pt x="13924" y="17150"/>
                  <a:pt x="13955" y="17152"/>
                  <a:pt x="13993" y="17152"/>
                </a:cubicBezTo>
                <a:cubicBezTo>
                  <a:pt x="14036" y="17152"/>
                  <a:pt x="14073" y="17147"/>
                  <a:pt x="14102" y="17140"/>
                </a:cubicBezTo>
                <a:cubicBezTo>
                  <a:pt x="14116" y="17136"/>
                  <a:pt x="14125" y="17132"/>
                  <a:pt x="14133" y="17127"/>
                </a:cubicBezTo>
                <a:cubicBezTo>
                  <a:pt x="14141" y="17122"/>
                  <a:pt x="14149" y="17108"/>
                  <a:pt x="14149" y="17102"/>
                </a:cubicBezTo>
                <a:cubicBezTo>
                  <a:pt x="14149" y="17080"/>
                  <a:pt x="14084" y="16840"/>
                  <a:pt x="14003" y="16563"/>
                </a:cubicBezTo>
                <a:lnTo>
                  <a:pt x="13852" y="16062"/>
                </a:lnTo>
                <a:lnTo>
                  <a:pt x="13982" y="15774"/>
                </a:lnTo>
                <a:cubicBezTo>
                  <a:pt x="14010" y="15710"/>
                  <a:pt x="14033" y="15649"/>
                  <a:pt x="14050" y="15599"/>
                </a:cubicBezTo>
                <a:cubicBezTo>
                  <a:pt x="14067" y="15548"/>
                  <a:pt x="14083" y="15499"/>
                  <a:pt x="14092" y="15448"/>
                </a:cubicBezTo>
                <a:cubicBezTo>
                  <a:pt x="14101" y="15397"/>
                  <a:pt x="14104" y="15352"/>
                  <a:pt x="14107" y="15285"/>
                </a:cubicBezTo>
                <a:cubicBezTo>
                  <a:pt x="14110" y="15219"/>
                  <a:pt x="14112" y="15143"/>
                  <a:pt x="14112" y="15047"/>
                </a:cubicBezTo>
                <a:cubicBezTo>
                  <a:pt x="14112" y="14952"/>
                  <a:pt x="14107" y="14865"/>
                  <a:pt x="14102" y="14784"/>
                </a:cubicBezTo>
                <a:cubicBezTo>
                  <a:pt x="14099" y="14730"/>
                  <a:pt x="14097" y="14679"/>
                  <a:pt x="14092" y="14634"/>
                </a:cubicBezTo>
                <a:cubicBezTo>
                  <a:pt x="14087" y="14594"/>
                  <a:pt x="14082" y="14557"/>
                  <a:pt x="14076" y="14521"/>
                </a:cubicBezTo>
                <a:cubicBezTo>
                  <a:pt x="14070" y="14485"/>
                  <a:pt x="14063" y="14453"/>
                  <a:pt x="14055" y="14421"/>
                </a:cubicBezTo>
                <a:cubicBezTo>
                  <a:pt x="14039" y="14357"/>
                  <a:pt x="14016" y="14295"/>
                  <a:pt x="13993" y="14245"/>
                </a:cubicBezTo>
                <a:cubicBezTo>
                  <a:pt x="13969" y="14196"/>
                  <a:pt x="13942" y="14156"/>
                  <a:pt x="13909" y="14120"/>
                </a:cubicBezTo>
                <a:cubicBezTo>
                  <a:pt x="13877" y="14084"/>
                  <a:pt x="13842" y="14057"/>
                  <a:pt x="13800" y="14032"/>
                </a:cubicBezTo>
                <a:cubicBezTo>
                  <a:pt x="13777" y="14019"/>
                  <a:pt x="13752" y="14005"/>
                  <a:pt x="13727" y="13995"/>
                </a:cubicBezTo>
                <a:cubicBezTo>
                  <a:pt x="13686" y="13979"/>
                  <a:pt x="13640" y="13966"/>
                  <a:pt x="13591" y="13957"/>
                </a:cubicBezTo>
                <a:cubicBezTo>
                  <a:pt x="13579" y="13955"/>
                  <a:pt x="13568" y="13959"/>
                  <a:pt x="13555" y="13957"/>
                </a:cubicBezTo>
                <a:cubicBezTo>
                  <a:pt x="13504" y="13951"/>
                  <a:pt x="13448" y="13945"/>
                  <a:pt x="13388" y="13945"/>
                </a:cubicBezTo>
                <a:lnTo>
                  <a:pt x="13034" y="13945"/>
                </a:lnTo>
                <a:close/>
                <a:moveTo>
                  <a:pt x="14899" y="13945"/>
                </a:moveTo>
                <a:lnTo>
                  <a:pt x="14633" y="15436"/>
                </a:lnTo>
                <a:cubicBezTo>
                  <a:pt x="14486" y="16256"/>
                  <a:pt x="14357" y="16978"/>
                  <a:pt x="14347" y="17039"/>
                </a:cubicBezTo>
                <a:cubicBezTo>
                  <a:pt x="14345" y="17052"/>
                  <a:pt x="14341" y="17067"/>
                  <a:pt x="14342" y="17077"/>
                </a:cubicBezTo>
                <a:cubicBezTo>
                  <a:pt x="14342" y="17080"/>
                  <a:pt x="14346" y="17074"/>
                  <a:pt x="14347" y="17077"/>
                </a:cubicBezTo>
                <a:cubicBezTo>
                  <a:pt x="14348" y="17082"/>
                  <a:pt x="14345" y="17085"/>
                  <a:pt x="14347" y="17090"/>
                </a:cubicBezTo>
                <a:cubicBezTo>
                  <a:pt x="14350" y="17098"/>
                  <a:pt x="14356" y="17108"/>
                  <a:pt x="14362" y="17115"/>
                </a:cubicBezTo>
                <a:cubicBezTo>
                  <a:pt x="14365" y="17117"/>
                  <a:pt x="14365" y="17125"/>
                  <a:pt x="14368" y="17127"/>
                </a:cubicBezTo>
                <a:cubicBezTo>
                  <a:pt x="14378" y="17136"/>
                  <a:pt x="14393" y="17136"/>
                  <a:pt x="14409" y="17140"/>
                </a:cubicBezTo>
                <a:cubicBezTo>
                  <a:pt x="14427" y="17144"/>
                  <a:pt x="14446" y="17152"/>
                  <a:pt x="14472" y="17152"/>
                </a:cubicBezTo>
                <a:cubicBezTo>
                  <a:pt x="14609" y="17152"/>
                  <a:pt x="14625" y="17125"/>
                  <a:pt x="14680" y="16789"/>
                </a:cubicBezTo>
                <a:lnTo>
                  <a:pt x="14738" y="16426"/>
                </a:lnTo>
                <a:lnTo>
                  <a:pt x="15029" y="16451"/>
                </a:lnTo>
                <a:lnTo>
                  <a:pt x="15316" y="16476"/>
                </a:lnTo>
                <a:lnTo>
                  <a:pt x="15383" y="16814"/>
                </a:lnTo>
                <a:cubicBezTo>
                  <a:pt x="15396" y="16879"/>
                  <a:pt x="15409" y="16934"/>
                  <a:pt x="15420" y="16977"/>
                </a:cubicBezTo>
                <a:cubicBezTo>
                  <a:pt x="15426" y="17000"/>
                  <a:pt x="15430" y="17022"/>
                  <a:pt x="15436" y="17039"/>
                </a:cubicBezTo>
                <a:cubicBezTo>
                  <a:pt x="15436" y="17042"/>
                  <a:pt x="15440" y="17049"/>
                  <a:pt x="15441" y="17052"/>
                </a:cubicBezTo>
                <a:cubicBezTo>
                  <a:pt x="15448" y="17069"/>
                  <a:pt x="15459" y="17090"/>
                  <a:pt x="15467" y="17102"/>
                </a:cubicBezTo>
                <a:cubicBezTo>
                  <a:pt x="15471" y="17109"/>
                  <a:pt x="15474" y="17111"/>
                  <a:pt x="15477" y="17115"/>
                </a:cubicBezTo>
                <a:cubicBezTo>
                  <a:pt x="15487" y="17126"/>
                  <a:pt x="15496" y="17134"/>
                  <a:pt x="15509" y="17140"/>
                </a:cubicBezTo>
                <a:cubicBezTo>
                  <a:pt x="15528" y="17148"/>
                  <a:pt x="15548" y="17152"/>
                  <a:pt x="15576" y="17152"/>
                </a:cubicBezTo>
                <a:cubicBezTo>
                  <a:pt x="15648" y="17152"/>
                  <a:pt x="15706" y="17125"/>
                  <a:pt x="15706" y="17090"/>
                </a:cubicBezTo>
                <a:cubicBezTo>
                  <a:pt x="15706" y="17055"/>
                  <a:pt x="15589" y="16332"/>
                  <a:pt x="15441" y="15486"/>
                </a:cubicBezTo>
                <a:lnTo>
                  <a:pt x="15170" y="13945"/>
                </a:lnTo>
                <a:lnTo>
                  <a:pt x="15034" y="13945"/>
                </a:lnTo>
                <a:lnTo>
                  <a:pt x="14899" y="13945"/>
                </a:lnTo>
                <a:close/>
                <a:moveTo>
                  <a:pt x="15925" y="13945"/>
                </a:moveTo>
                <a:lnTo>
                  <a:pt x="15936" y="15160"/>
                </a:lnTo>
                <a:cubicBezTo>
                  <a:pt x="15939" y="15501"/>
                  <a:pt x="15947" y="15779"/>
                  <a:pt x="15957" y="16000"/>
                </a:cubicBezTo>
                <a:cubicBezTo>
                  <a:pt x="15961" y="16110"/>
                  <a:pt x="15965" y="16202"/>
                  <a:pt x="15972" y="16288"/>
                </a:cubicBezTo>
                <a:cubicBezTo>
                  <a:pt x="15979" y="16374"/>
                  <a:pt x="15989" y="16460"/>
                  <a:pt x="15998" y="16526"/>
                </a:cubicBezTo>
                <a:cubicBezTo>
                  <a:pt x="16008" y="16592"/>
                  <a:pt x="16016" y="16650"/>
                  <a:pt x="16029" y="16701"/>
                </a:cubicBezTo>
                <a:cubicBezTo>
                  <a:pt x="16043" y="16752"/>
                  <a:pt x="16059" y="16787"/>
                  <a:pt x="16076" y="16826"/>
                </a:cubicBezTo>
                <a:cubicBezTo>
                  <a:pt x="16094" y="16865"/>
                  <a:pt x="16112" y="16908"/>
                  <a:pt x="16134" y="16939"/>
                </a:cubicBezTo>
                <a:cubicBezTo>
                  <a:pt x="16156" y="16971"/>
                  <a:pt x="16180" y="16999"/>
                  <a:pt x="16207" y="17027"/>
                </a:cubicBezTo>
                <a:cubicBezTo>
                  <a:pt x="16226" y="17048"/>
                  <a:pt x="16251" y="17062"/>
                  <a:pt x="16274" y="17077"/>
                </a:cubicBezTo>
                <a:cubicBezTo>
                  <a:pt x="16298" y="17092"/>
                  <a:pt x="16321" y="17105"/>
                  <a:pt x="16347" y="17115"/>
                </a:cubicBezTo>
                <a:cubicBezTo>
                  <a:pt x="16373" y="17124"/>
                  <a:pt x="16398" y="17135"/>
                  <a:pt x="16425" y="17140"/>
                </a:cubicBezTo>
                <a:cubicBezTo>
                  <a:pt x="16480" y="17148"/>
                  <a:pt x="16537" y="17140"/>
                  <a:pt x="16592" y="17127"/>
                </a:cubicBezTo>
                <a:cubicBezTo>
                  <a:pt x="16629" y="17118"/>
                  <a:pt x="16668" y="17108"/>
                  <a:pt x="16701" y="17090"/>
                </a:cubicBezTo>
                <a:cubicBezTo>
                  <a:pt x="16708" y="17086"/>
                  <a:pt x="16711" y="17081"/>
                  <a:pt x="16717" y="17077"/>
                </a:cubicBezTo>
                <a:cubicBezTo>
                  <a:pt x="16718" y="17077"/>
                  <a:pt x="16722" y="17077"/>
                  <a:pt x="16722" y="17077"/>
                </a:cubicBezTo>
                <a:cubicBezTo>
                  <a:pt x="16725" y="17075"/>
                  <a:pt x="16730" y="17066"/>
                  <a:pt x="16733" y="17065"/>
                </a:cubicBezTo>
                <a:cubicBezTo>
                  <a:pt x="16733" y="17064"/>
                  <a:pt x="16737" y="17065"/>
                  <a:pt x="16738" y="17065"/>
                </a:cubicBezTo>
                <a:cubicBezTo>
                  <a:pt x="16744" y="17061"/>
                  <a:pt x="16748" y="17056"/>
                  <a:pt x="16754" y="17052"/>
                </a:cubicBezTo>
                <a:cubicBezTo>
                  <a:pt x="16774" y="17036"/>
                  <a:pt x="16794" y="17021"/>
                  <a:pt x="16811" y="17002"/>
                </a:cubicBezTo>
                <a:cubicBezTo>
                  <a:pt x="16835" y="16975"/>
                  <a:pt x="16858" y="16947"/>
                  <a:pt x="16879" y="16914"/>
                </a:cubicBezTo>
                <a:cubicBezTo>
                  <a:pt x="16882" y="16909"/>
                  <a:pt x="16881" y="16894"/>
                  <a:pt x="16884" y="16889"/>
                </a:cubicBezTo>
                <a:cubicBezTo>
                  <a:pt x="16904" y="16854"/>
                  <a:pt x="16925" y="16818"/>
                  <a:pt x="16941" y="16776"/>
                </a:cubicBezTo>
                <a:cubicBezTo>
                  <a:pt x="16943" y="16771"/>
                  <a:pt x="16944" y="16769"/>
                  <a:pt x="16946" y="16764"/>
                </a:cubicBezTo>
                <a:cubicBezTo>
                  <a:pt x="16961" y="16724"/>
                  <a:pt x="16972" y="16683"/>
                  <a:pt x="16983" y="16639"/>
                </a:cubicBezTo>
                <a:cubicBezTo>
                  <a:pt x="16985" y="16628"/>
                  <a:pt x="16991" y="16612"/>
                  <a:pt x="16993" y="16601"/>
                </a:cubicBezTo>
                <a:cubicBezTo>
                  <a:pt x="17005" y="16548"/>
                  <a:pt x="17015" y="16490"/>
                  <a:pt x="17024" y="16426"/>
                </a:cubicBezTo>
                <a:cubicBezTo>
                  <a:pt x="17026" y="16413"/>
                  <a:pt x="17028" y="16400"/>
                  <a:pt x="17030" y="16388"/>
                </a:cubicBezTo>
                <a:cubicBezTo>
                  <a:pt x="17039" y="16319"/>
                  <a:pt x="17044" y="16246"/>
                  <a:pt x="17051" y="16162"/>
                </a:cubicBezTo>
                <a:cubicBezTo>
                  <a:pt x="17065" y="15977"/>
                  <a:pt x="17072" y="15760"/>
                  <a:pt x="17077" y="15486"/>
                </a:cubicBezTo>
                <a:cubicBezTo>
                  <a:pt x="17079" y="15349"/>
                  <a:pt x="17082" y="15198"/>
                  <a:pt x="17082" y="15035"/>
                </a:cubicBezTo>
                <a:lnTo>
                  <a:pt x="17082" y="13945"/>
                </a:lnTo>
                <a:lnTo>
                  <a:pt x="16957" y="13945"/>
                </a:lnTo>
                <a:lnTo>
                  <a:pt x="16832" y="13945"/>
                </a:lnTo>
                <a:lnTo>
                  <a:pt x="16816" y="15047"/>
                </a:lnTo>
                <a:cubicBezTo>
                  <a:pt x="16814" y="15252"/>
                  <a:pt x="16810" y="15420"/>
                  <a:pt x="16806" y="15574"/>
                </a:cubicBezTo>
                <a:cubicBezTo>
                  <a:pt x="16804" y="15639"/>
                  <a:pt x="16803" y="15705"/>
                  <a:pt x="16800" y="15761"/>
                </a:cubicBezTo>
                <a:cubicBezTo>
                  <a:pt x="16799" y="15786"/>
                  <a:pt x="16796" y="15814"/>
                  <a:pt x="16795" y="15837"/>
                </a:cubicBezTo>
                <a:cubicBezTo>
                  <a:pt x="16791" y="15925"/>
                  <a:pt x="16786" y="16007"/>
                  <a:pt x="16780" y="16075"/>
                </a:cubicBezTo>
                <a:cubicBezTo>
                  <a:pt x="16773" y="16141"/>
                  <a:pt x="16767" y="16189"/>
                  <a:pt x="16759" y="16238"/>
                </a:cubicBezTo>
                <a:cubicBezTo>
                  <a:pt x="16753" y="16271"/>
                  <a:pt x="16745" y="16311"/>
                  <a:pt x="16738" y="16338"/>
                </a:cubicBezTo>
                <a:cubicBezTo>
                  <a:pt x="16732" y="16359"/>
                  <a:pt x="16724" y="16371"/>
                  <a:pt x="16717" y="16388"/>
                </a:cubicBezTo>
                <a:cubicBezTo>
                  <a:pt x="16703" y="16423"/>
                  <a:pt x="16688" y="16456"/>
                  <a:pt x="16670" y="16476"/>
                </a:cubicBezTo>
                <a:cubicBezTo>
                  <a:pt x="16634" y="16515"/>
                  <a:pt x="16591" y="16526"/>
                  <a:pt x="16535" y="16526"/>
                </a:cubicBezTo>
                <a:cubicBezTo>
                  <a:pt x="16504" y="16526"/>
                  <a:pt x="16478" y="16522"/>
                  <a:pt x="16451" y="16513"/>
                </a:cubicBezTo>
                <a:cubicBezTo>
                  <a:pt x="16434" y="16507"/>
                  <a:pt x="16415" y="16499"/>
                  <a:pt x="16399" y="16488"/>
                </a:cubicBezTo>
                <a:cubicBezTo>
                  <a:pt x="16386" y="16479"/>
                  <a:pt x="16374" y="16464"/>
                  <a:pt x="16363" y="16451"/>
                </a:cubicBezTo>
                <a:cubicBezTo>
                  <a:pt x="16340" y="16425"/>
                  <a:pt x="16323" y="16394"/>
                  <a:pt x="16306" y="16350"/>
                </a:cubicBezTo>
                <a:cubicBezTo>
                  <a:pt x="16295" y="16325"/>
                  <a:pt x="16283" y="16295"/>
                  <a:pt x="16274" y="16263"/>
                </a:cubicBezTo>
                <a:cubicBezTo>
                  <a:pt x="16272" y="16255"/>
                  <a:pt x="16271" y="16245"/>
                  <a:pt x="16269" y="16238"/>
                </a:cubicBezTo>
                <a:cubicBezTo>
                  <a:pt x="16268" y="16232"/>
                  <a:pt x="16269" y="16226"/>
                  <a:pt x="16269" y="16225"/>
                </a:cubicBezTo>
                <a:cubicBezTo>
                  <a:pt x="16264" y="16203"/>
                  <a:pt x="16258" y="16188"/>
                  <a:pt x="16253" y="16162"/>
                </a:cubicBezTo>
                <a:cubicBezTo>
                  <a:pt x="16253" y="16161"/>
                  <a:pt x="16254" y="16151"/>
                  <a:pt x="16253" y="16150"/>
                </a:cubicBezTo>
                <a:cubicBezTo>
                  <a:pt x="16251" y="16137"/>
                  <a:pt x="16250" y="16126"/>
                  <a:pt x="16248" y="16112"/>
                </a:cubicBezTo>
                <a:cubicBezTo>
                  <a:pt x="16248" y="16111"/>
                  <a:pt x="16243" y="16114"/>
                  <a:pt x="16243" y="16112"/>
                </a:cubicBezTo>
                <a:cubicBezTo>
                  <a:pt x="16240" y="16090"/>
                  <a:pt x="16241" y="16061"/>
                  <a:pt x="16238" y="16037"/>
                </a:cubicBezTo>
                <a:cubicBezTo>
                  <a:pt x="16238" y="16036"/>
                  <a:pt x="16233" y="16039"/>
                  <a:pt x="16233" y="16037"/>
                </a:cubicBezTo>
                <a:cubicBezTo>
                  <a:pt x="16232" y="16030"/>
                  <a:pt x="16233" y="16019"/>
                  <a:pt x="16233" y="16012"/>
                </a:cubicBezTo>
                <a:cubicBezTo>
                  <a:pt x="16232" y="16010"/>
                  <a:pt x="16233" y="16001"/>
                  <a:pt x="16233" y="16000"/>
                </a:cubicBezTo>
                <a:cubicBezTo>
                  <a:pt x="16231" y="15989"/>
                  <a:pt x="16229" y="15986"/>
                  <a:pt x="16227" y="15974"/>
                </a:cubicBezTo>
                <a:cubicBezTo>
                  <a:pt x="16226" y="15965"/>
                  <a:pt x="16228" y="15959"/>
                  <a:pt x="16227" y="15949"/>
                </a:cubicBezTo>
                <a:cubicBezTo>
                  <a:pt x="16220" y="15876"/>
                  <a:pt x="16211" y="15790"/>
                  <a:pt x="16207" y="15699"/>
                </a:cubicBezTo>
                <a:cubicBezTo>
                  <a:pt x="16206" y="15682"/>
                  <a:pt x="16207" y="15666"/>
                  <a:pt x="16207" y="15649"/>
                </a:cubicBezTo>
                <a:cubicBezTo>
                  <a:pt x="16206" y="15629"/>
                  <a:pt x="16202" y="15606"/>
                  <a:pt x="16201" y="15586"/>
                </a:cubicBezTo>
                <a:cubicBezTo>
                  <a:pt x="16201" y="15577"/>
                  <a:pt x="16202" y="15558"/>
                  <a:pt x="16201" y="15548"/>
                </a:cubicBezTo>
                <a:cubicBezTo>
                  <a:pt x="16201" y="15528"/>
                  <a:pt x="16202" y="15507"/>
                  <a:pt x="16201" y="15486"/>
                </a:cubicBezTo>
                <a:cubicBezTo>
                  <a:pt x="16201" y="15480"/>
                  <a:pt x="16202" y="15479"/>
                  <a:pt x="16201" y="15473"/>
                </a:cubicBezTo>
                <a:cubicBezTo>
                  <a:pt x="16201" y="15468"/>
                  <a:pt x="16201" y="15463"/>
                  <a:pt x="16201" y="15461"/>
                </a:cubicBezTo>
                <a:cubicBezTo>
                  <a:pt x="16201" y="15458"/>
                  <a:pt x="16201" y="15452"/>
                  <a:pt x="16201" y="15448"/>
                </a:cubicBezTo>
                <a:cubicBezTo>
                  <a:pt x="16201" y="15445"/>
                  <a:pt x="16196" y="15439"/>
                  <a:pt x="16196" y="15436"/>
                </a:cubicBezTo>
                <a:cubicBezTo>
                  <a:pt x="16196" y="15424"/>
                  <a:pt x="16196" y="15423"/>
                  <a:pt x="16196" y="15411"/>
                </a:cubicBezTo>
                <a:cubicBezTo>
                  <a:pt x="16196" y="15389"/>
                  <a:pt x="16197" y="15371"/>
                  <a:pt x="16196" y="15348"/>
                </a:cubicBezTo>
                <a:cubicBezTo>
                  <a:pt x="16193" y="15189"/>
                  <a:pt x="16191" y="15010"/>
                  <a:pt x="16191" y="14809"/>
                </a:cubicBezTo>
                <a:lnTo>
                  <a:pt x="16191" y="13945"/>
                </a:lnTo>
                <a:lnTo>
                  <a:pt x="16056" y="13945"/>
                </a:lnTo>
                <a:lnTo>
                  <a:pt x="15925" y="13945"/>
                </a:lnTo>
                <a:close/>
                <a:moveTo>
                  <a:pt x="17415" y="13945"/>
                </a:moveTo>
                <a:lnTo>
                  <a:pt x="17415" y="15548"/>
                </a:lnTo>
                <a:lnTo>
                  <a:pt x="17415" y="17152"/>
                </a:lnTo>
                <a:lnTo>
                  <a:pt x="17879" y="17152"/>
                </a:lnTo>
                <a:lnTo>
                  <a:pt x="18342" y="17152"/>
                </a:lnTo>
                <a:lnTo>
                  <a:pt x="18342" y="16839"/>
                </a:lnTo>
                <a:lnTo>
                  <a:pt x="18342" y="16526"/>
                </a:lnTo>
                <a:lnTo>
                  <a:pt x="18019" y="16501"/>
                </a:lnTo>
                <a:lnTo>
                  <a:pt x="17696" y="16476"/>
                </a:lnTo>
                <a:lnTo>
                  <a:pt x="17686" y="15210"/>
                </a:lnTo>
                <a:lnTo>
                  <a:pt x="17676" y="13945"/>
                </a:lnTo>
                <a:lnTo>
                  <a:pt x="17545" y="13945"/>
                </a:lnTo>
                <a:lnTo>
                  <a:pt x="17415" y="13945"/>
                </a:lnTo>
                <a:close/>
                <a:moveTo>
                  <a:pt x="18603" y="13945"/>
                </a:moveTo>
                <a:lnTo>
                  <a:pt x="18603" y="15548"/>
                </a:lnTo>
                <a:lnTo>
                  <a:pt x="18603" y="17152"/>
                </a:lnTo>
                <a:lnTo>
                  <a:pt x="18733" y="17152"/>
                </a:lnTo>
                <a:lnTo>
                  <a:pt x="18863" y="17152"/>
                </a:lnTo>
                <a:lnTo>
                  <a:pt x="18863" y="15548"/>
                </a:lnTo>
                <a:lnTo>
                  <a:pt x="18863" y="13945"/>
                </a:lnTo>
                <a:lnTo>
                  <a:pt x="18733" y="13945"/>
                </a:lnTo>
                <a:lnTo>
                  <a:pt x="18603" y="13945"/>
                </a:lnTo>
                <a:close/>
                <a:moveTo>
                  <a:pt x="19848" y="13945"/>
                </a:moveTo>
                <a:cubicBezTo>
                  <a:pt x="19718" y="13950"/>
                  <a:pt x="19586" y="14003"/>
                  <a:pt x="19499" y="14120"/>
                </a:cubicBezTo>
                <a:cubicBezTo>
                  <a:pt x="19384" y="14276"/>
                  <a:pt x="19298" y="14511"/>
                  <a:pt x="19244" y="14772"/>
                </a:cubicBezTo>
                <a:cubicBezTo>
                  <a:pt x="19216" y="14902"/>
                  <a:pt x="19199" y="15030"/>
                  <a:pt x="19186" y="15173"/>
                </a:cubicBezTo>
                <a:cubicBezTo>
                  <a:pt x="19180" y="15244"/>
                  <a:pt x="19173" y="15325"/>
                  <a:pt x="19171" y="15398"/>
                </a:cubicBezTo>
                <a:cubicBezTo>
                  <a:pt x="19166" y="15543"/>
                  <a:pt x="19171" y="15681"/>
                  <a:pt x="19181" y="15824"/>
                </a:cubicBezTo>
                <a:cubicBezTo>
                  <a:pt x="19187" y="15905"/>
                  <a:pt x="19192" y="15985"/>
                  <a:pt x="19202" y="16062"/>
                </a:cubicBezTo>
                <a:cubicBezTo>
                  <a:pt x="19206" y="16092"/>
                  <a:pt x="19213" y="16121"/>
                  <a:pt x="19218" y="16150"/>
                </a:cubicBezTo>
                <a:cubicBezTo>
                  <a:pt x="19218" y="16151"/>
                  <a:pt x="19217" y="16161"/>
                  <a:pt x="19218" y="16162"/>
                </a:cubicBezTo>
                <a:cubicBezTo>
                  <a:pt x="19225" y="16211"/>
                  <a:pt x="19234" y="16254"/>
                  <a:pt x="19244" y="16300"/>
                </a:cubicBezTo>
                <a:cubicBezTo>
                  <a:pt x="19252" y="16343"/>
                  <a:pt x="19260" y="16386"/>
                  <a:pt x="19270" y="16426"/>
                </a:cubicBezTo>
                <a:cubicBezTo>
                  <a:pt x="19272" y="16433"/>
                  <a:pt x="19274" y="16446"/>
                  <a:pt x="19275" y="16451"/>
                </a:cubicBezTo>
                <a:cubicBezTo>
                  <a:pt x="19289" y="16505"/>
                  <a:pt x="19305" y="16551"/>
                  <a:pt x="19322" y="16601"/>
                </a:cubicBezTo>
                <a:cubicBezTo>
                  <a:pt x="19325" y="16610"/>
                  <a:pt x="19324" y="16617"/>
                  <a:pt x="19327" y="16626"/>
                </a:cubicBezTo>
                <a:cubicBezTo>
                  <a:pt x="19346" y="16680"/>
                  <a:pt x="19369" y="16732"/>
                  <a:pt x="19390" y="16776"/>
                </a:cubicBezTo>
                <a:cubicBezTo>
                  <a:pt x="19412" y="16826"/>
                  <a:pt x="19436" y="16873"/>
                  <a:pt x="19462" y="16914"/>
                </a:cubicBezTo>
                <a:cubicBezTo>
                  <a:pt x="19489" y="16956"/>
                  <a:pt x="19516" y="16994"/>
                  <a:pt x="19546" y="17027"/>
                </a:cubicBezTo>
                <a:cubicBezTo>
                  <a:pt x="19568" y="17051"/>
                  <a:pt x="19592" y="17074"/>
                  <a:pt x="19619" y="17090"/>
                </a:cubicBezTo>
                <a:cubicBezTo>
                  <a:pt x="19673" y="17121"/>
                  <a:pt x="19736" y="17126"/>
                  <a:pt x="19801" y="17127"/>
                </a:cubicBezTo>
                <a:cubicBezTo>
                  <a:pt x="19838" y="17128"/>
                  <a:pt x="19873" y="17123"/>
                  <a:pt x="19911" y="17115"/>
                </a:cubicBezTo>
                <a:cubicBezTo>
                  <a:pt x="19912" y="17114"/>
                  <a:pt x="19914" y="17115"/>
                  <a:pt x="19916" y="17115"/>
                </a:cubicBezTo>
                <a:cubicBezTo>
                  <a:pt x="19918" y="17114"/>
                  <a:pt x="19919" y="17115"/>
                  <a:pt x="19921" y="17115"/>
                </a:cubicBezTo>
                <a:cubicBezTo>
                  <a:pt x="19922" y="17114"/>
                  <a:pt x="19925" y="17115"/>
                  <a:pt x="19926" y="17115"/>
                </a:cubicBezTo>
                <a:cubicBezTo>
                  <a:pt x="19928" y="17114"/>
                  <a:pt x="19930" y="17115"/>
                  <a:pt x="19931" y="17115"/>
                </a:cubicBezTo>
                <a:cubicBezTo>
                  <a:pt x="19934" y="17114"/>
                  <a:pt x="19934" y="17115"/>
                  <a:pt x="19937" y="17115"/>
                </a:cubicBezTo>
                <a:cubicBezTo>
                  <a:pt x="19942" y="17113"/>
                  <a:pt x="19947" y="17116"/>
                  <a:pt x="19952" y="17115"/>
                </a:cubicBezTo>
                <a:cubicBezTo>
                  <a:pt x="19953" y="17114"/>
                  <a:pt x="19951" y="17102"/>
                  <a:pt x="19952" y="17102"/>
                </a:cubicBezTo>
                <a:cubicBezTo>
                  <a:pt x="19953" y="17102"/>
                  <a:pt x="19956" y="17102"/>
                  <a:pt x="19957" y="17102"/>
                </a:cubicBezTo>
                <a:cubicBezTo>
                  <a:pt x="19980" y="17095"/>
                  <a:pt x="20003" y="17087"/>
                  <a:pt x="20025" y="17077"/>
                </a:cubicBezTo>
                <a:cubicBezTo>
                  <a:pt x="20028" y="17076"/>
                  <a:pt x="20028" y="17079"/>
                  <a:pt x="20030" y="17077"/>
                </a:cubicBezTo>
                <a:cubicBezTo>
                  <a:pt x="20032" y="17076"/>
                  <a:pt x="20034" y="17078"/>
                  <a:pt x="20036" y="17077"/>
                </a:cubicBezTo>
                <a:cubicBezTo>
                  <a:pt x="20036" y="17077"/>
                  <a:pt x="20040" y="17077"/>
                  <a:pt x="20041" y="17077"/>
                </a:cubicBezTo>
                <a:cubicBezTo>
                  <a:pt x="20044" y="17075"/>
                  <a:pt x="20047" y="17067"/>
                  <a:pt x="20051" y="17065"/>
                </a:cubicBezTo>
                <a:cubicBezTo>
                  <a:pt x="20055" y="17062"/>
                  <a:pt x="20058" y="17067"/>
                  <a:pt x="20062" y="17065"/>
                </a:cubicBezTo>
                <a:cubicBezTo>
                  <a:pt x="20087" y="17050"/>
                  <a:pt x="20112" y="17032"/>
                  <a:pt x="20135" y="17014"/>
                </a:cubicBezTo>
                <a:cubicBezTo>
                  <a:pt x="20138" y="17011"/>
                  <a:pt x="20141" y="17005"/>
                  <a:pt x="20145" y="17002"/>
                </a:cubicBezTo>
                <a:cubicBezTo>
                  <a:pt x="20147" y="17000"/>
                  <a:pt x="20153" y="16991"/>
                  <a:pt x="20155" y="16989"/>
                </a:cubicBezTo>
                <a:cubicBezTo>
                  <a:pt x="20159" y="16987"/>
                  <a:pt x="20158" y="16991"/>
                  <a:pt x="20161" y="16989"/>
                </a:cubicBezTo>
                <a:cubicBezTo>
                  <a:pt x="20163" y="16987"/>
                  <a:pt x="20163" y="16991"/>
                  <a:pt x="20166" y="16989"/>
                </a:cubicBezTo>
                <a:cubicBezTo>
                  <a:pt x="20167" y="16988"/>
                  <a:pt x="20170" y="16978"/>
                  <a:pt x="20171" y="16977"/>
                </a:cubicBezTo>
                <a:cubicBezTo>
                  <a:pt x="20173" y="16975"/>
                  <a:pt x="20176" y="16977"/>
                  <a:pt x="20176" y="16977"/>
                </a:cubicBezTo>
                <a:cubicBezTo>
                  <a:pt x="20179" y="16974"/>
                  <a:pt x="20179" y="16967"/>
                  <a:pt x="20181" y="16964"/>
                </a:cubicBezTo>
                <a:cubicBezTo>
                  <a:pt x="20207" y="16938"/>
                  <a:pt x="20229" y="16918"/>
                  <a:pt x="20249" y="16889"/>
                </a:cubicBezTo>
                <a:lnTo>
                  <a:pt x="20395" y="16676"/>
                </a:lnTo>
                <a:lnTo>
                  <a:pt x="20301" y="16451"/>
                </a:lnTo>
                <a:lnTo>
                  <a:pt x="20207" y="16238"/>
                </a:lnTo>
                <a:lnTo>
                  <a:pt x="20046" y="16413"/>
                </a:lnTo>
                <a:cubicBezTo>
                  <a:pt x="20011" y="16452"/>
                  <a:pt x="19978" y="16491"/>
                  <a:pt x="19947" y="16513"/>
                </a:cubicBezTo>
                <a:cubicBezTo>
                  <a:pt x="19936" y="16522"/>
                  <a:pt x="19930" y="16520"/>
                  <a:pt x="19921" y="16526"/>
                </a:cubicBezTo>
                <a:cubicBezTo>
                  <a:pt x="19914" y="16530"/>
                  <a:pt x="19907" y="16535"/>
                  <a:pt x="19900" y="16538"/>
                </a:cubicBezTo>
                <a:cubicBezTo>
                  <a:pt x="19881" y="16547"/>
                  <a:pt x="19860" y="16550"/>
                  <a:pt x="19843" y="16551"/>
                </a:cubicBezTo>
                <a:cubicBezTo>
                  <a:pt x="19825" y="16552"/>
                  <a:pt x="19807" y="16557"/>
                  <a:pt x="19791" y="16551"/>
                </a:cubicBezTo>
                <a:cubicBezTo>
                  <a:pt x="19784" y="16548"/>
                  <a:pt x="19780" y="16541"/>
                  <a:pt x="19775" y="16538"/>
                </a:cubicBezTo>
                <a:cubicBezTo>
                  <a:pt x="19763" y="16532"/>
                  <a:pt x="19750" y="16523"/>
                  <a:pt x="19739" y="16513"/>
                </a:cubicBezTo>
                <a:cubicBezTo>
                  <a:pt x="19732" y="16507"/>
                  <a:pt x="19728" y="16506"/>
                  <a:pt x="19723" y="16501"/>
                </a:cubicBezTo>
                <a:cubicBezTo>
                  <a:pt x="19707" y="16483"/>
                  <a:pt x="19692" y="16463"/>
                  <a:pt x="19676" y="16438"/>
                </a:cubicBezTo>
                <a:cubicBezTo>
                  <a:pt x="19658" y="16409"/>
                  <a:pt x="19642" y="16364"/>
                  <a:pt x="19624" y="16325"/>
                </a:cubicBezTo>
                <a:cubicBezTo>
                  <a:pt x="19606" y="16286"/>
                  <a:pt x="19590" y="16249"/>
                  <a:pt x="19572" y="16200"/>
                </a:cubicBezTo>
                <a:cubicBezTo>
                  <a:pt x="19560" y="16169"/>
                  <a:pt x="19545" y="16133"/>
                  <a:pt x="19535" y="16100"/>
                </a:cubicBezTo>
                <a:cubicBezTo>
                  <a:pt x="19516" y="16033"/>
                  <a:pt x="19501" y="15960"/>
                  <a:pt x="19489" y="15887"/>
                </a:cubicBezTo>
                <a:cubicBezTo>
                  <a:pt x="19483" y="15850"/>
                  <a:pt x="19477" y="15824"/>
                  <a:pt x="19473" y="15787"/>
                </a:cubicBezTo>
                <a:cubicBezTo>
                  <a:pt x="19464" y="15712"/>
                  <a:pt x="19464" y="15625"/>
                  <a:pt x="19462" y="15548"/>
                </a:cubicBezTo>
                <a:cubicBezTo>
                  <a:pt x="19462" y="15510"/>
                  <a:pt x="19462" y="15474"/>
                  <a:pt x="19462" y="15436"/>
                </a:cubicBezTo>
                <a:cubicBezTo>
                  <a:pt x="19463" y="15398"/>
                  <a:pt x="19465" y="15360"/>
                  <a:pt x="19468" y="15323"/>
                </a:cubicBezTo>
                <a:cubicBezTo>
                  <a:pt x="19470" y="15285"/>
                  <a:pt x="19474" y="15259"/>
                  <a:pt x="19478" y="15223"/>
                </a:cubicBezTo>
                <a:cubicBezTo>
                  <a:pt x="19495" y="15078"/>
                  <a:pt x="19525" y="14935"/>
                  <a:pt x="19567" y="14822"/>
                </a:cubicBezTo>
                <a:cubicBezTo>
                  <a:pt x="19577" y="14793"/>
                  <a:pt x="19586" y="14772"/>
                  <a:pt x="19598" y="14747"/>
                </a:cubicBezTo>
                <a:cubicBezTo>
                  <a:pt x="19622" y="14696"/>
                  <a:pt x="19651" y="14646"/>
                  <a:pt x="19681" y="14609"/>
                </a:cubicBezTo>
                <a:cubicBezTo>
                  <a:pt x="19701" y="14584"/>
                  <a:pt x="19716" y="14564"/>
                  <a:pt x="19733" y="14546"/>
                </a:cubicBezTo>
                <a:cubicBezTo>
                  <a:pt x="19741" y="14539"/>
                  <a:pt x="19748" y="14539"/>
                  <a:pt x="19754" y="14534"/>
                </a:cubicBezTo>
                <a:cubicBezTo>
                  <a:pt x="19756" y="14533"/>
                  <a:pt x="19759" y="14534"/>
                  <a:pt x="19759" y="14534"/>
                </a:cubicBezTo>
                <a:cubicBezTo>
                  <a:pt x="19770" y="14525"/>
                  <a:pt x="19781" y="14515"/>
                  <a:pt x="19791" y="14509"/>
                </a:cubicBezTo>
                <a:cubicBezTo>
                  <a:pt x="19797" y="14504"/>
                  <a:pt x="19801" y="14499"/>
                  <a:pt x="19806" y="14496"/>
                </a:cubicBezTo>
                <a:cubicBezTo>
                  <a:pt x="19817" y="14491"/>
                  <a:pt x="19827" y="14485"/>
                  <a:pt x="19838" y="14484"/>
                </a:cubicBezTo>
                <a:cubicBezTo>
                  <a:pt x="19838" y="14483"/>
                  <a:pt x="19842" y="14484"/>
                  <a:pt x="19843" y="14484"/>
                </a:cubicBezTo>
                <a:cubicBezTo>
                  <a:pt x="19848" y="14483"/>
                  <a:pt x="19853" y="14483"/>
                  <a:pt x="19858" y="14484"/>
                </a:cubicBezTo>
                <a:cubicBezTo>
                  <a:pt x="19875" y="14485"/>
                  <a:pt x="19888" y="14487"/>
                  <a:pt x="19905" y="14496"/>
                </a:cubicBezTo>
                <a:cubicBezTo>
                  <a:pt x="19923" y="14506"/>
                  <a:pt x="19943" y="14528"/>
                  <a:pt x="19963" y="14546"/>
                </a:cubicBezTo>
                <a:cubicBezTo>
                  <a:pt x="19964" y="14547"/>
                  <a:pt x="19967" y="14546"/>
                  <a:pt x="19968" y="14546"/>
                </a:cubicBezTo>
                <a:cubicBezTo>
                  <a:pt x="19998" y="14575"/>
                  <a:pt x="20028" y="14610"/>
                  <a:pt x="20067" y="14659"/>
                </a:cubicBezTo>
                <a:lnTo>
                  <a:pt x="20213" y="14847"/>
                </a:lnTo>
                <a:lnTo>
                  <a:pt x="20280" y="14634"/>
                </a:lnTo>
                <a:cubicBezTo>
                  <a:pt x="20291" y="14600"/>
                  <a:pt x="20299" y="14575"/>
                  <a:pt x="20306" y="14546"/>
                </a:cubicBezTo>
                <a:cubicBezTo>
                  <a:pt x="20322" y="14489"/>
                  <a:pt x="20331" y="14439"/>
                  <a:pt x="20332" y="14396"/>
                </a:cubicBezTo>
                <a:cubicBezTo>
                  <a:pt x="20333" y="14375"/>
                  <a:pt x="20335" y="14353"/>
                  <a:pt x="20332" y="14333"/>
                </a:cubicBezTo>
                <a:cubicBezTo>
                  <a:pt x="20330" y="14313"/>
                  <a:pt x="20324" y="14302"/>
                  <a:pt x="20317" y="14283"/>
                </a:cubicBezTo>
                <a:cubicBezTo>
                  <a:pt x="20309" y="14260"/>
                  <a:pt x="20294" y="14231"/>
                  <a:pt x="20280" y="14208"/>
                </a:cubicBezTo>
                <a:cubicBezTo>
                  <a:pt x="20259" y="14172"/>
                  <a:pt x="20232" y="14138"/>
                  <a:pt x="20197" y="14095"/>
                </a:cubicBezTo>
                <a:cubicBezTo>
                  <a:pt x="20174" y="14068"/>
                  <a:pt x="20151" y="14040"/>
                  <a:pt x="20124" y="14020"/>
                </a:cubicBezTo>
                <a:cubicBezTo>
                  <a:pt x="20070" y="13979"/>
                  <a:pt x="20006" y="13957"/>
                  <a:pt x="19942" y="13945"/>
                </a:cubicBezTo>
                <a:cubicBezTo>
                  <a:pt x="19910" y="13939"/>
                  <a:pt x="19881" y="13944"/>
                  <a:pt x="19848" y="13945"/>
                </a:cubicBezTo>
                <a:close/>
                <a:moveTo>
                  <a:pt x="21103" y="13945"/>
                </a:moveTo>
                <a:cubicBezTo>
                  <a:pt x="21071" y="13944"/>
                  <a:pt x="21041" y="13947"/>
                  <a:pt x="21010" y="13957"/>
                </a:cubicBezTo>
                <a:cubicBezTo>
                  <a:pt x="21001" y="13960"/>
                  <a:pt x="20991" y="13967"/>
                  <a:pt x="20984" y="13970"/>
                </a:cubicBezTo>
                <a:cubicBezTo>
                  <a:pt x="20954" y="13983"/>
                  <a:pt x="20922" y="13998"/>
                  <a:pt x="20895" y="14020"/>
                </a:cubicBezTo>
                <a:cubicBezTo>
                  <a:pt x="20867" y="14042"/>
                  <a:pt x="20841" y="14076"/>
                  <a:pt x="20817" y="14108"/>
                </a:cubicBezTo>
                <a:cubicBezTo>
                  <a:pt x="20806" y="14121"/>
                  <a:pt x="20799" y="14132"/>
                  <a:pt x="20791" y="14145"/>
                </a:cubicBezTo>
                <a:cubicBezTo>
                  <a:pt x="20785" y="14154"/>
                  <a:pt x="20781" y="14162"/>
                  <a:pt x="20775" y="14170"/>
                </a:cubicBezTo>
                <a:cubicBezTo>
                  <a:pt x="20760" y="14195"/>
                  <a:pt x="20747" y="14217"/>
                  <a:pt x="20734" y="14245"/>
                </a:cubicBezTo>
                <a:cubicBezTo>
                  <a:pt x="20720" y="14276"/>
                  <a:pt x="20704" y="14311"/>
                  <a:pt x="20692" y="14346"/>
                </a:cubicBezTo>
                <a:cubicBezTo>
                  <a:pt x="20690" y="14353"/>
                  <a:pt x="20688" y="14353"/>
                  <a:pt x="20687" y="14358"/>
                </a:cubicBezTo>
                <a:cubicBezTo>
                  <a:pt x="20677" y="14388"/>
                  <a:pt x="20673" y="14428"/>
                  <a:pt x="20666" y="14458"/>
                </a:cubicBezTo>
                <a:cubicBezTo>
                  <a:pt x="20665" y="14462"/>
                  <a:pt x="20661" y="14458"/>
                  <a:pt x="20661" y="14458"/>
                </a:cubicBezTo>
                <a:cubicBezTo>
                  <a:pt x="20658" y="14468"/>
                  <a:pt x="20657" y="14477"/>
                  <a:pt x="20655" y="14484"/>
                </a:cubicBezTo>
                <a:cubicBezTo>
                  <a:pt x="20647" y="14523"/>
                  <a:pt x="20640" y="14556"/>
                  <a:pt x="20635" y="14596"/>
                </a:cubicBezTo>
                <a:cubicBezTo>
                  <a:pt x="20629" y="14637"/>
                  <a:pt x="20627" y="14678"/>
                  <a:pt x="20624" y="14722"/>
                </a:cubicBezTo>
                <a:cubicBezTo>
                  <a:pt x="20623" y="14735"/>
                  <a:pt x="20620" y="14747"/>
                  <a:pt x="20619" y="14759"/>
                </a:cubicBezTo>
                <a:cubicBezTo>
                  <a:pt x="20619" y="14763"/>
                  <a:pt x="20619" y="14771"/>
                  <a:pt x="20619" y="14772"/>
                </a:cubicBezTo>
                <a:cubicBezTo>
                  <a:pt x="20617" y="14803"/>
                  <a:pt x="20619" y="14829"/>
                  <a:pt x="20619" y="14859"/>
                </a:cubicBezTo>
                <a:cubicBezTo>
                  <a:pt x="20619" y="14874"/>
                  <a:pt x="20619" y="14895"/>
                  <a:pt x="20619" y="14910"/>
                </a:cubicBezTo>
                <a:cubicBezTo>
                  <a:pt x="20620" y="14956"/>
                  <a:pt x="20620" y="14999"/>
                  <a:pt x="20624" y="15047"/>
                </a:cubicBezTo>
                <a:cubicBezTo>
                  <a:pt x="20632" y="15147"/>
                  <a:pt x="20644" y="15235"/>
                  <a:pt x="20661" y="15310"/>
                </a:cubicBezTo>
                <a:cubicBezTo>
                  <a:pt x="20669" y="15348"/>
                  <a:pt x="20680" y="15378"/>
                  <a:pt x="20692" y="15411"/>
                </a:cubicBezTo>
                <a:cubicBezTo>
                  <a:pt x="20703" y="15444"/>
                  <a:pt x="20719" y="15482"/>
                  <a:pt x="20734" y="15511"/>
                </a:cubicBezTo>
                <a:cubicBezTo>
                  <a:pt x="20794" y="15628"/>
                  <a:pt x="20884" y="15714"/>
                  <a:pt x="21020" y="15812"/>
                </a:cubicBezTo>
                <a:cubicBezTo>
                  <a:pt x="21058" y="15839"/>
                  <a:pt x="21094" y="15861"/>
                  <a:pt x="21124" y="15887"/>
                </a:cubicBezTo>
                <a:cubicBezTo>
                  <a:pt x="21153" y="15911"/>
                  <a:pt x="21175" y="15939"/>
                  <a:pt x="21197" y="15962"/>
                </a:cubicBezTo>
                <a:cubicBezTo>
                  <a:pt x="21205" y="15969"/>
                  <a:pt x="21211" y="15980"/>
                  <a:pt x="21218" y="15987"/>
                </a:cubicBezTo>
                <a:cubicBezTo>
                  <a:pt x="21233" y="16003"/>
                  <a:pt x="21248" y="16021"/>
                  <a:pt x="21260" y="16037"/>
                </a:cubicBezTo>
                <a:cubicBezTo>
                  <a:pt x="21265" y="16045"/>
                  <a:pt x="21266" y="16044"/>
                  <a:pt x="21270" y="16050"/>
                </a:cubicBezTo>
                <a:cubicBezTo>
                  <a:pt x="21282" y="16068"/>
                  <a:pt x="21294" y="16084"/>
                  <a:pt x="21301" y="16100"/>
                </a:cubicBezTo>
                <a:cubicBezTo>
                  <a:pt x="21306" y="16108"/>
                  <a:pt x="21309" y="16117"/>
                  <a:pt x="21312" y="16125"/>
                </a:cubicBezTo>
                <a:cubicBezTo>
                  <a:pt x="21318" y="16140"/>
                  <a:pt x="21324" y="16159"/>
                  <a:pt x="21327" y="16175"/>
                </a:cubicBezTo>
                <a:cubicBezTo>
                  <a:pt x="21329" y="16183"/>
                  <a:pt x="21331" y="16192"/>
                  <a:pt x="21333" y="16200"/>
                </a:cubicBezTo>
                <a:cubicBezTo>
                  <a:pt x="21335" y="16217"/>
                  <a:pt x="21333" y="16233"/>
                  <a:pt x="21333" y="16250"/>
                </a:cubicBezTo>
                <a:cubicBezTo>
                  <a:pt x="21333" y="16259"/>
                  <a:pt x="21333" y="16268"/>
                  <a:pt x="21333" y="16275"/>
                </a:cubicBezTo>
                <a:cubicBezTo>
                  <a:pt x="21331" y="16294"/>
                  <a:pt x="21331" y="16305"/>
                  <a:pt x="21327" y="16325"/>
                </a:cubicBezTo>
                <a:cubicBezTo>
                  <a:pt x="21326" y="16333"/>
                  <a:pt x="21324" y="16344"/>
                  <a:pt x="21322" y="16350"/>
                </a:cubicBezTo>
                <a:cubicBezTo>
                  <a:pt x="21316" y="16378"/>
                  <a:pt x="21308" y="16408"/>
                  <a:pt x="21296" y="16438"/>
                </a:cubicBezTo>
                <a:cubicBezTo>
                  <a:pt x="21253" y="16554"/>
                  <a:pt x="21188" y="16604"/>
                  <a:pt x="21114" y="16601"/>
                </a:cubicBezTo>
                <a:cubicBezTo>
                  <a:pt x="21077" y="16600"/>
                  <a:pt x="21036" y="16594"/>
                  <a:pt x="20994" y="16563"/>
                </a:cubicBezTo>
                <a:cubicBezTo>
                  <a:pt x="20973" y="16548"/>
                  <a:pt x="20953" y="16524"/>
                  <a:pt x="20932" y="16501"/>
                </a:cubicBezTo>
                <a:cubicBezTo>
                  <a:pt x="20910" y="16478"/>
                  <a:pt x="20886" y="16456"/>
                  <a:pt x="20864" y="16426"/>
                </a:cubicBezTo>
                <a:lnTo>
                  <a:pt x="20723" y="16225"/>
                </a:lnTo>
                <a:lnTo>
                  <a:pt x="20650" y="16438"/>
                </a:lnTo>
                <a:cubicBezTo>
                  <a:pt x="20609" y="16556"/>
                  <a:pt x="20573" y="16682"/>
                  <a:pt x="20572" y="16714"/>
                </a:cubicBezTo>
                <a:cubicBezTo>
                  <a:pt x="20572" y="16722"/>
                  <a:pt x="20580" y="16735"/>
                  <a:pt x="20588" y="16751"/>
                </a:cubicBezTo>
                <a:cubicBezTo>
                  <a:pt x="20596" y="16768"/>
                  <a:pt x="20605" y="16792"/>
                  <a:pt x="20619" y="16814"/>
                </a:cubicBezTo>
                <a:cubicBezTo>
                  <a:pt x="20647" y="16859"/>
                  <a:pt x="20685" y="16913"/>
                  <a:pt x="20728" y="16964"/>
                </a:cubicBezTo>
                <a:cubicBezTo>
                  <a:pt x="20752" y="16992"/>
                  <a:pt x="20779" y="17018"/>
                  <a:pt x="20807" y="17039"/>
                </a:cubicBezTo>
                <a:cubicBezTo>
                  <a:pt x="20832" y="17059"/>
                  <a:pt x="20862" y="17075"/>
                  <a:pt x="20890" y="17090"/>
                </a:cubicBezTo>
                <a:cubicBezTo>
                  <a:pt x="20903" y="17096"/>
                  <a:pt x="20913" y="17096"/>
                  <a:pt x="20926" y="17102"/>
                </a:cubicBezTo>
                <a:cubicBezTo>
                  <a:pt x="20935" y="17106"/>
                  <a:pt x="20943" y="17111"/>
                  <a:pt x="20952" y="17115"/>
                </a:cubicBezTo>
                <a:cubicBezTo>
                  <a:pt x="20955" y="17116"/>
                  <a:pt x="20960" y="17114"/>
                  <a:pt x="20963" y="17115"/>
                </a:cubicBezTo>
                <a:cubicBezTo>
                  <a:pt x="20969" y="17117"/>
                  <a:pt x="20972" y="17125"/>
                  <a:pt x="20978" y="17127"/>
                </a:cubicBezTo>
                <a:cubicBezTo>
                  <a:pt x="20979" y="17127"/>
                  <a:pt x="20983" y="17127"/>
                  <a:pt x="20984" y="17127"/>
                </a:cubicBezTo>
                <a:cubicBezTo>
                  <a:pt x="20994" y="17130"/>
                  <a:pt x="21000" y="17125"/>
                  <a:pt x="21010" y="17127"/>
                </a:cubicBezTo>
                <a:cubicBezTo>
                  <a:pt x="21011" y="17127"/>
                  <a:pt x="21015" y="17127"/>
                  <a:pt x="21015" y="17127"/>
                </a:cubicBezTo>
                <a:cubicBezTo>
                  <a:pt x="21035" y="17132"/>
                  <a:pt x="21053" y="17137"/>
                  <a:pt x="21072" y="17140"/>
                </a:cubicBezTo>
                <a:cubicBezTo>
                  <a:pt x="21085" y="17141"/>
                  <a:pt x="21097" y="17139"/>
                  <a:pt x="21109" y="17140"/>
                </a:cubicBezTo>
                <a:cubicBezTo>
                  <a:pt x="21128" y="17140"/>
                  <a:pt x="21147" y="17141"/>
                  <a:pt x="21166" y="17140"/>
                </a:cubicBezTo>
                <a:cubicBezTo>
                  <a:pt x="21168" y="17140"/>
                  <a:pt x="21169" y="17140"/>
                  <a:pt x="21171" y="17140"/>
                </a:cubicBezTo>
                <a:cubicBezTo>
                  <a:pt x="21181" y="17139"/>
                  <a:pt x="21188" y="17141"/>
                  <a:pt x="21197" y="17140"/>
                </a:cubicBezTo>
                <a:cubicBezTo>
                  <a:pt x="21198" y="17140"/>
                  <a:pt x="21202" y="17140"/>
                  <a:pt x="21202" y="17140"/>
                </a:cubicBezTo>
                <a:cubicBezTo>
                  <a:pt x="21204" y="17139"/>
                  <a:pt x="21206" y="17140"/>
                  <a:pt x="21208" y="17140"/>
                </a:cubicBezTo>
                <a:cubicBezTo>
                  <a:pt x="21212" y="17139"/>
                  <a:pt x="21214" y="17140"/>
                  <a:pt x="21218" y="17140"/>
                </a:cubicBezTo>
                <a:cubicBezTo>
                  <a:pt x="21229" y="17137"/>
                  <a:pt x="21244" y="17131"/>
                  <a:pt x="21255" y="17127"/>
                </a:cubicBezTo>
                <a:cubicBezTo>
                  <a:pt x="21266" y="17123"/>
                  <a:pt x="21276" y="17119"/>
                  <a:pt x="21286" y="17115"/>
                </a:cubicBezTo>
                <a:cubicBezTo>
                  <a:pt x="21289" y="17113"/>
                  <a:pt x="21288" y="17116"/>
                  <a:pt x="21291" y="17115"/>
                </a:cubicBezTo>
                <a:cubicBezTo>
                  <a:pt x="21293" y="17114"/>
                  <a:pt x="21295" y="17115"/>
                  <a:pt x="21296" y="17115"/>
                </a:cubicBezTo>
                <a:cubicBezTo>
                  <a:pt x="21298" y="17114"/>
                  <a:pt x="21300" y="17103"/>
                  <a:pt x="21301" y="17102"/>
                </a:cubicBezTo>
                <a:cubicBezTo>
                  <a:pt x="21302" y="17102"/>
                  <a:pt x="21306" y="17102"/>
                  <a:pt x="21307" y="17102"/>
                </a:cubicBezTo>
                <a:cubicBezTo>
                  <a:pt x="21311" y="17100"/>
                  <a:pt x="21314" y="17104"/>
                  <a:pt x="21317" y="17102"/>
                </a:cubicBezTo>
                <a:cubicBezTo>
                  <a:pt x="21323" y="17099"/>
                  <a:pt x="21327" y="17093"/>
                  <a:pt x="21333" y="17090"/>
                </a:cubicBezTo>
                <a:cubicBezTo>
                  <a:pt x="21333" y="17089"/>
                  <a:pt x="21337" y="17090"/>
                  <a:pt x="21338" y="17090"/>
                </a:cubicBezTo>
                <a:cubicBezTo>
                  <a:pt x="21339" y="17089"/>
                  <a:pt x="21342" y="17090"/>
                  <a:pt x="21343" y="17090"/>
                </a:cubicBezTo>
                <a:cubicBezTo>
                  <a:pt x="21349" y="17086"/>
                  <a:pt x="21353" y="17081"/>
                  <a:pt x="21359" y="17077"/>
                </a:cubicBezTo>
                <a:cubicBezTo>
                  <a:pt x="21382" y="17060"/>
                  <a:pt x="21408" y="17038"/>
                  <a:pt x="21426" y="17014"/>
                </a:cubicBezTo>
                <a:cubicBezTo>
                  <a:pt x="21439" y="16999"/>
                  <a:pt x="21452" y="16985"/>
                  <a:pt x="21463" y="16964"/>
                </a:cubicBezTo>
                <a:cubicBezTo>
                  <a:pt x="21475" y="16943"/>
                  <a:pt x="21484" y="16914"/>
                  <a:pt x="21494" y="16889"/>
                </a:cubicBezTo>
                <a:cubicBezTo>
                  <a:pt x="21504" y="16865"/>
                  <a:pt x="21512" y="16842"/>
                  <a:pt x="21520" y="16814"/>
                </a:cubicBezTo>
                <a:cubicBezTo>
                  <a:pt x="21532" y="16775"/>
                  <a:pt x="21542" y="16732"/>
                  <a:pt x="21551" y="16689"/>
                </a:cubicBezTo>
                <a:cubicBezTo>
                  <a:pt x="21553" y="16680"/>
                  <a:pt x="21555" y="16673"/>
                  <a:pt x="21557" y="16664"/>
                </a:cubicBezTo>
                <a:cubicBezTo>
                  <a:pt x="21565" y="16620"/>
                  <a:pt x="21572" y="16573"/>
                  <a:pt x="21578" y="16526"/>
                </a:cubicBezTo>
                <a:cubicBezTo>
                  <a:pt x="21578" y="16521"/>
                  <a:pt x="21582" y="16517"/>
                  <a:pt x="21583" y="16513"/>
                </a:cubicBezTo>
                <a:cubicBezTo>
                  <a:pt x="21584" y="16503"/>
                  <a:pt x="21582" y="16498"/>
                  <a:pt x="21583" y="16488"/>
                </a:cubicBezTo>
                <a:cubicBezTo>
                  <a:pt x="21589" y="16434"/>
                  <a:pt x="21596" y="16379"/>
                  <a:pt x="21598" y="16325"/>
                </a:cubicBezTo>
                <a:cubicBezTo>
                  <a:pt x="21599" y="16299"/>
                  <a:pt x="21598" y="16274"/>
                  <a:pt x="21598" y="16250"/>
                </a:cubicBezTo>
                <a:cubicBezTo>
                  <a:pt x="21599" y="16206"/>
                  <a:pt x="21600" y="16168"/>
                  <a:pt x="21598" y="16125"/>
                </a:cubicBezTo>
                <a:cubicBezTo>
                  <a:pt x="21596" y="16073"/>
                  <a:pt x="21593" y="16023"/>
                  <a:pt x="21588" y="15974"/>
                </a:cubicBezTo>
                <a:cubicBezTo>
                  <a:pt x="21588" y="15973"/>
                  <a:pt x="21588" y="15964"/>
                  <a:pt x="21588" y="15962"/>
                </a:cubicBezTo>
                <a:cubicBezTo>
                  <a:pt x="21588" y="15959"/>
                  <a:pt x="21583" y="15963"/>
                  <a:pt x="21583" y="15962"/>
                </a:cubicBezTo>
                <a:cubicBezTo>
                  <a:pt x="21583" y="15959"/>
                  <a:pt x="21583" y="15950"/>
                  <a:pt x="21583" y="15949"/>
                </a:cubicBezTo>
                <a:cubicBezTo>
                  <a:pt x="21576" y="15893"/>
                  <a:pt x="21573" y="15848"/>
                  <a:pt x="21562" y="15799"/>
                </a:cubicBezTo>
                <a:cubicBezTo>
                  <a:pt x="21561" y="15795"/>
                  <a:pt x="21557" y="15790"/>
                  <a:pt x="21557" y="15787"/>
                </a:cubicBezTo>
                <a:cubicBezTo>
                  <a:pt x="21548" y="15751"/>
                  <a:pt x="21540" y="15715"/>
                  <a:pt x="21531" y="15686"/>
                </a:cubicBezTo>
                <a:cubicBezTo>
                  <a:pt x="21527" y="15676"/>
                  <a:pt x="21524" y="15671"/>
                  <a:pt x="21520" y="15661"/>
                </a:cubicBezTo>
                <a:cubicBezTo>
                  <a:pt x="21508" y="15630"/>
                  <a:pt x="21493" y="15597"/>
                  <a:pt x="21479" y="15574"/>
                </a:cubicBezTo>
                <a:cubicBezTo>
                  <a:pt x="21466" y="15554"/>
                  <a:pt x="21449" y="15537"/>
                  <a:pt x="21426" y="15511"/>
                </a:cubicBezTo>
                <a:cubicBezTo>
                  <a:pt x="21404" y="15484"/>
                  <a:pt x="21377" y="15453"/>
                  <a:pt x="21348" y="15423"/>
                </a:cubicBezTo>
                <a:cubicBezTo>
                  <a:pt x="21290" y="15363"/>
                  <a:pt x="21220" y="15300"/>
                  <a:pt x="21156" y="15248"/>
                </a:cubicBezTo>
                <a:cubicBezTo>
                  <a:pt x="21064" y="15173"/>
                  <a:pt x="21005" y="15107"/>
                  <a:pt x="20968" y="15047"/>
                </a:cubicBezTo>
                <a:cubicBezTo>
                  <a:pt x="20959" y="15033"/>
                  <a:pt x="20954" y="15025"/>
                  <a:pt x="20947" y="15010"/>
                </a:cubicBezTo>
                <a:cubicBezTo>
                  <a:pt x="20934" y="14979"/>
                  <a:pt x="20921" y="14945"/>
                  <a:pt x="20916" y="14910"/>
                </a:cubicBezTo>
                <a:cubicBezTo>
                  <a:pt x="20913" y="14892"/>
                  <a:pt x="20912" y="14879"/>
                  <a:pt x="20911" y="14859"/>
                </a:cubicBezTo>
                <a:cubicBezTo>
                  <a:pt x="20908" y="14817"/>
                  <a:pt x="20908" y="14769"/>
                  <a:pt x="20911" y="14734"/>
                </a:cubicBezTo>
                <a:cubicBezTo>
                  <a:pt x="20913" y="14699"/>
                  <a:pt x="20919" y="14673"/>
                  <a:pt x="20926" y="14646"/>
                </a:cubicBezTo>
                <a:cubicBezTo>
                  <a:pt x="20933" y="14623"/>
                  <a:pt x="20942" y="14601"/>
                  <a:pt x="20952" y="14584"/>
                </a:cubicBezTo>
                <a:cubicBezTo>
                  <a:pt x="20955" y="14579"/>
                  <a:pt x="20960" y="14576"/>
                  <a:pt x="20963" y="14571"/>
                </a:cubicBezTo>
                <a:cubicBezTo>
                  <a:pt x="20972" y="14558"/>
                  <a:pt x="20979" y="14554"/>
                  <a:pt x="20989" y="14546"/>
                </a:cubicBezTo>
                <a:cubicBezTo>
                  <a:pt x="20993" y="14543"/>
                  <a:pt x="21001" y="14536"/>
                  <a:pt x="21004" y="14534"/>
                </a:cubicBezTo>
                <a:cubicBezTo>
                  <a:pt x="21019" y="14525"/>
                  <a:pt x="21034" y="14522"/>
                  <a:pt x="21051" y="14521"/>
                </a:cubicBezTo>
                <a:cubicBezTo>
                  <a:pt x="21068" y="14520"/>
                  <a:pt x="21084" y="14527"/>
                  <a:pt x="21103" y="14534"/>
                </a:cubicBezTo>
                <a:cubicBezTo>
                  <a:pt x="21109" y="14536"/>
                  <a:pt x="21110" y="14532"/>
                  <a:pt x="21114" y="14534"/>
                </a:cubicBezTo>
                <a:cubicBezTo>
                  <a:pt x="21115" y="14534"/>
                  <a:pt x="21119" y="14533"/>
                  <a:pt x="21119" y="14534"/>
                </a:cubicBezTo>
                <a:cubicBezTo>
                  <a:pt x="21134" y="14540"/>
                  <a:pt x="21150" y="14548"/>
                  <a:pt x="21166" y="14559"/>
                </a:cubicBezTo>
                <a:cubicBezTo>
                  <a:pt x="21168" y="14560"/>
                  <a:pt x="21171" y="14571"/>
                  <a:pt x="21171" y="14571"/>
                </a:cubicBezTo>
                <a:cubicBezTo>
                  <a:pt x="21176" y="14574"/>
                  <a:pt x="21177" y="14568"/>
                  <a:pt x="21182" y="14571"/>
                </a:cubicBezTo>
                <a:cubicBezTo>
                  <a:pt x="21205" y="14589"/>
                  <a:pt x="21231" y="14609"/>
                  <a:pt x="21255" y="14634"/>
                </a:cubicBezTo>
                <a:lnTo>
                  <a:pt x="21426" y="14822"/>
                </a:lnTo>
                <a:lnTo>
                  <a:pt x="21505" y="14559"/>
                </a:lnTo>
                <a:lnTo>
                  <a:pt x="21578" y="14296"/>
                </a:lnTo>
                <a:lnTo>
                  <a:pt x="21421" y="14120"/>
                </a:lnTo>
                <a:cubicBezTo>
                  <a:pt x="21315" y="14005"/>
                  <a:pt x="21204" y="13948"/>
                  <a:pt x="21103" y="13945"/>
                </a:cubicBezTo>
                <a:close/>
                <a:moveTo>
                  <a:pt x="12003" y="14584"/>
                </a:moveTo>
                <a:cubicBezTo>
                  <a:pt x="12036" y="14579"/>
                  <a:pt x="12070" y="14581"/>
                  <a:pt x="12096" y="14584"/>
                </a:cubicBezTo>
                <a:cubicBezTo>
                  <a:pt x="12121" y="14587"/>
                  <a:pt x="12138" y="14586"/>
                  <a:pt x="12159" y="14596"/>
                </a:cubicBezTo>
                <a:cubicBezTo>
                  <a:pt x="12164" y="14599"/>
                  <a:pt x="12170" y="14606"/>
                  <a:pt x="12174" y="14609"/>
                </a:cubicBezTo>
                <a:cubicBezTo>
                  <a:pt x="12190" y="14618"/>
                  <a:pt x="12207" y="14632"/>
                  <a:pt x="12221" y="14646"/>
                </a:cubicBezTo>
                <a:cubicBezTo>
                  <a:pt x="12227" y="14652"/>
                  <a:pt x="12231" y="14652"/>
                  <a:pt x="12237" y="14659"/>
                </a:cubicBezTo>
                <a:cubicBezTo>
                  <a:pt x="12255" y="14681"/>
                  <a:pt x="12271" y="14715"/>
                  <a:pt x="12289" y="14747"/>
                </a:cubicBezTo>
                <a:cubicBezTo>
                  <a:pt x="12303" y="14771"/>
                  <a:pt x="12318" y="14789"/>
                  <a:pt x="12331" y="14822"/>
                </a:cubicBezTo>
                <a:cubicBezTo>
                  <a:pt x="12344" y="14854"/>
                  <a:pt x="12356" y="14895"/>
                  <a:pt x="12367" y="14935"/>
                </a:cubicBezTo>
                <a:cubicBezTo>
                  <a:pt x="12414" y="15092"/>
                  <a:pt x="12452" y="15297"/>
                  <a:pt x="12461" y="15473"/>
                </a:cubicBezTo>
                <a:cubicBezTo>
                  <a:pt x="12466" y="15561"/>
                  <a:pt x="12465" y="15644"/>
                  <a:pt x="12456" y="15711"/>
                </a:cubicBezTo>
                <a:cubicBezTo>
                  <a:pt x="12432" y="15893"/>
                  <a:pt x="12401" y="16037"/>
                  <a:pt x="12367" y="16150"/>
                </a:cubicBezTo>
                <a:cubicBezTo>
                  <a:pt x="12351" y="16206"/>
                  <a:pt x="12335" y="16246"/>
                  <a:pt x="12315" y="16288"/>
                </a:cubicBezTo>
                <a:cubicBezTo>
                  <a:pt x="12295" y="16330"/>
                  <a:pt x="12271" y="16371"/>
                  <a:pt x="12247" y="16400"/>
                </a:cubicBezTo>
                <a:cubicBezTo>
                  <a:pt x="12215" y="16441"/>
                  <a:pt x="12177" y="16468"/>
                  <a:pt x="12133" y="16488"/>
                </a:cubicBezTo>
                <a:cubicBezTo>
                  <a:pt x="12089" y="16509"/>
                  <a:pt x="12041" y="16525"/>
                  <a:pt x="11997" y="16526"/>
                </a:cubicBezTo>
                <a:cubicBezTo>
                  <a:pt x="11954" y="16527"/>
                  <a:pt x="11913" y="16520"/>
                  <a:pt x="11883" y="16501"/>
                </a:cubicBezTo>
                <a:cubicBezTo>
                  <a:pt x="11859" y="16486"/>
                  <a:pt x="11841" y="16464"/>
                  <a:pt x="11831" y="16438"/>
                </a:cubicBezTo>
                <a:cubicBezTo>
                  <a:pt x="11827" y="16429"/>
                  <a:pt x="11827" y="16410"/>
                  <a:pt x="11825" y="16400"/>
                </a:cubicBezTo>
                <a:cubicBezTo>
                  <a:pt x="11823" y="16384"/>
                  <a:pt x="11822" y="16357"/>
                  <a:pt x="11820" y="16300"/>
                </a:cubicBezTo>
                <a:cubicBezTo>
                  <a:pt x="11815" y="16130"/>
                  <a:pt x="11811" y="15795"/>
                  <a:pt x="11815" y="15448"/>
                </a:cubicBezTo>
                <a:lnTo>
                  <a:pt x="11825" y="14609"/>
                </a:lnTo>
                <a:lnTo>
                  <a:pt x="12003" y="14584"/>
                </a:lnTo>
                <a:close/>
                <a:moveTo>
                  <a:pt x="13519" y="14584"/>
                </a:moveTo>
                <a:cubicBezTo>
                  <a:pt x="13561" y="14578"/>
                  <a:pt x="13593" y="14582"/>
                  <a:pt x="13623" y="14584"/>
                </a:cubicBezTo>
                <a:cubicBezTo>
                  <a:pt x="13710" y="14590"/>
                  <a:pt x="13753" y="14625"/>
                  <a:pt x="13795" y="14734"/>
                </a:cubicBezTo>
                <a:cubicBezTo>
                  <a:pt x="13884" y="14971"/>
                  <a:pt x="13842" y="15346"/>
                  <a:pt x="13716" y="15461"/>
                </a:cubicBezTo>
                <a:cubicBezTo>
                  <a:pt x="13574" y="15591"/>
                  <a:pt x="13333" y="15569"/>
                  <a:pt x="13310" y="15423"/>
                </a:cubicBezTo>
                <a:cubicBezTo>
                  <a:pt x="13299" y="15355"/>
                  <a:pt x="13293" y="15136"/>
                  <a:pt x="13300" y="14947"/>
                </a:cubicBezTo>
                <a:lnTo>
                  <a:pt x="13315" y="14609"/>
                </a:lnTo>
                <a:lnTo>
                  <a:pt x="13519" y="14584"/>
                </a:lnTo>
                <a:close/>
                <a:moveTo>
                  <a:pt x="15014" y="14872"/>
                </a:moveTo>
                <a:cubicBezTo>
                  <a:pt x="15060" y="14884"/>
                  <a:pt x="15199" y="15624"/>
                  <a:pt x="15170" y="15736"/>
                </a:cubicBezTo>
                <a:cubicBezTo>
                  <a:pt x="15147" y="15827"/>
                  <a:pt x="14914" y="15847"/>
                  <a:pt x="14878" y="15761"/>
                </a:cubicBezTo>
                <a:cubicBezTo>
                  <a:pt x="14854" y="15704"/>
                  <a:pt x="14956" y="15026"/>
                  <a:pt x="15008" y="14884"/>
                </a:cubicBezTo>
                <a:cubicBezTo>
                  <a:pt x="15011" y="14878"/>
                  <a:pt x="15011" y="14871"/>
                  <a:pt x="15014" y="14872"/>
                </a:cubicBezTo>
                <a:close/>
                <a:moveTo>
                  <a:pt x="13998" y="18555"/>
                </a:moveTo>
                <a:lnTo>
                  <a:pt x="13998" y="20071"/>
                </a:lnTo>
                <a:lnTo>
                  <a:pt x="13998" y="21600"/>
                </a:lnTo>
                <a:lnTo>
                  <a:pt x="14107" y="21600"/>
                </a:lnTo>
                <a:lnTo>
                  <a:pt x="14118" y="20999"/>
                </a:lnTo>
                <a:lnTo>
                  <a:pt x="14128" y="20397"/>
                </a:lnTo>
                <a:lnTo>
                  <a:pt x="14305" y="20372"/>
                </a:lnTo>
                <a:lnTo>
                  <a:pt x="14477" y="20347"/>
                </a:lnTo>
                <a:lnTo>
                  <a:pt x="14675" y="20974"/>
                </a:lnTo>
                <a:lnTo>
                  <a:pt x="14863" y="21587"/>
                </a:lnTo>
                <a:cubicBezTo>
                  <a:pt x="14865" y="21587"/>
                  <a:pt x="14871" y="21588"/>
                  <a:pt x="14873" y="21587"/>
                </a:cubicBezTo>
                <a:cubicBezTo>
                  <a:pt x="14911" y="21583"/>
                  <a:pt x="14939" y="21580"/>
                  <a:pt x="14962" y="21575"/>
                </a:cubicBezTo>
                <a:cubicBezTo>
                  <a:pt x="14987" y="21568"/>
                  <a:pt x="15003" y="21557"/>
                  <a:pt x="15003" y="21550"/>
                </a:cubicBezTo>
                <a:cubicBezTo>
                  <a:pt x="15003" y="21522"/>
                  <a:pt x="14925" y="21267"/>
                  <a:pt x="14831" y="20974"/>
                </a:cubicBezTo>
                <a:lnTo>
                  <a:pt x="14659" y="20435"/>
                </a:lnTo>
                <a:lnTo>
                  <a:pt x="14810" y="20097"/>
                </a:lnTo>
                <a:cubicBezTo>
                  <a:pt x="14830" y="20052"/>
                  <a:pt x="14852" y="20013"/>
                  <a:pt x="14868" y="19971"/>
                </a:cubicBezTo>
                <a:cubicBezTo>
                  <a:pt x="14884" y="19929"/>
                  <a:pt x="14897" y="19886"/>
                  <a:pt x="14909" y="19846"/>
                </a:cubicBezTo>
                <a:cubicBezTo>
                  <a:pt x="14920" y="19810"/>
                  <a:pt x="14928" y="19781"/>
                  <a:pt x="14935" y="19746"/>
                </a:cubicBezTo>
                <a:cubicBezTo>
                  <a:pt x="14938" y="19736"/>
                  <a:pt x="14939" y="19718"/>
                  <a:pt x="14941" y="19708"/>
                </a:cubicBezTo>
                <a:cubicBezTo>
                  <a:pt x="14946" y="19683"/>
                  <a:pt x="14953" y="19658"/>
                  <a:pt x="14956" y="19633"/>
                </a:cubicBezTo>
                <a:cubicBezTo>
                  <a:pt x="14958" y="19620"/>
                  <a:pt x="14955" y="19607"/>
                  <a:pt x="14956" y="19595"/>
                </a:cubicBezTo>
                <a:cubicBezTo>
                  <a:pt x="14960" y="19561"/>
                  <a:pt x="14966" y="19518"/>
                  <a:pt x="14967" y="19483"/>
                </a:cubicBezTo>
                <a:cubicBezTo>
                  <a:pt x="14967" y="19444"/>
                  <a:pt x="14964" y="19409"/>
                  <a:pt x="14962" y="19370"/>
                </a:cubicBezTo>
                <a:cubicBezTo>
                  <a:pt x="14961" y="19362"/>
                  <a:pt x="14962" y="19352"/>
                  <a:pt x="14962" y="19345"/>
                </a:cubicBezTo>
                <a:cubicBezTo>
                  <a:pt x="14961" y="19338"/>
                  <a:pt x="14957" y="19327"/>
                  <a:pt x="14956" y="19320"/>
                </a:cubicBezTo>
                <a:cubicBezTo>
                  <a:pt x="14956" y="19315"/>
                  <a:pt x="14957" y="19311"/>
                  <a:pt x="14956" y="19307"/>
                </a:cubicBezTo>
                <a:cubicBezTo>
                  <a:pt x="14955" y="19297"/>
                  <a:pt x="14952" y="19280"/>
                  <a:pt x="14951" y="19270"/>
                </a:cubicBezTo>
                <a:cubicBezTo>
                  <a:pt x="14944" y="19208"/>
                  <a:pt x="14937" y="19146"/>
                  <a:pt x="14925" y="19082"/>
                </a:cubicBezTo>
                <a:cubicBezTo>
                  <a:pt x="14917" y="19037"/>
                  <a:pt x="14909" y="19006"/>
                  <a:pt x="14899" y="18969"/>
                </a:cubicBezTo>
                <a:cubicBezTo>
                  <a:pt x="14889" y="18932"/>
                  <a:pt x="14876" y="18899"/>
                  <a:pt x="14863" y="18869"/>
                </a:cubicBezTo>
                <a:cubicBezTo>
                  <a:pt x="14850" y="18839"/>
                  <a:pt x="14837" y="18805"/>
                  <a:pt x="14821" y="18781"/>
                </a:cubicBezTo>
                <a:cubicBezTo>
                  <a:pt x="14804" y="18757"/>
                  <a:pt x="14785" y="18737"/>
                  <a:pt x="14764" y="18718"/>
                </a:cubicBezTo>
                <a:cubicBezTo>
                  <a:pt x="14721" y="18681"/>
                  <a:pt x="14668" y="18651"/>
                  <a:pt x="14602" y="18631"/>
                </a:cubicBezTo>
                <a:cubicBezTo>
                  <a:pt x="14569" y="18620"/>
                  <a:pt x="14533" y="18613"/>
                  <a:pt x="14493" y="18606"/>
                </a:cubicBezTo>
                <a:cubicBezTo>
                  <a:pt x="14453" y="18598"/>
                  <a:pt x="14411" y="18598"/>
                  <a:pt x="14362" y="18593"/>
                </a:cubicBezTo>
                <a:lnTo>
                  <a:pt x="13998" y="18555"/>
                </a:lnTo>
                <a:close/>
                <a:moveTo>
                  <a:pt x="8783" y="18568"/>
                </a:moveTo>
                <a:cubicBezTo>
                  <a:pt x="8778" y="18568"/>
                  <a:pt x="8772" y="18573"/>
                  <a:pt x="8768" y="18581"/>
                </a:cubicBezTo>
                <a:cubicBezTo>
                  <a:pt x="8766" y="18583"/>
                  <a:pt x="8763" y="18590"/>
                  <a:pt x="8762" y="18593"/>
                </a:cubicBezTo>
                <a:cubicBezTo>
                  <a:pt x="8760" y="18598"/>
                  <a:pt x="8759" y="18610"/>
                  <a:pt x="8757" y="18618"/>
                </a:cubicBezTo>
                <a:cubicBezTo>
                  <a:pt x="8752" y="18639"/>
                  <a:pt x="8750" y="18662"/>
                  <a:pt x="8747" y="18706"/>
                </a:cubicBezTo>
                <a:cubicBezTo>
                  <a:pt x="8746" y="18711"/>
                  <a:pt x="8747" y="18717"/>
                  <a:pt x="8747" y="18718"/>
                </a:cubicBezTo>
                <a:cubicBezTo>
                  <a:pt x="8744" y="18755"/>
                  <a:pt x="8738" y="18802"/>
                  <a:pt x="8736" y="18856"/>
                </a:cubicBezTo>
                <a:cubicBezTo>
                  <a:pt x="8728" y="19075"/>
                  <a:pt x="8726" y="19447"/>
                  <a:pt x="8726" y="20084"/>
                </a:cubicBezTo>
                <a:lnTo>
                  <a:pt x="8726" y="21600"/>
                </a:lnTo>
                <a:lnTo>
                  <a:pt x="9361" y="21600"/>
                </a:lnTo>
                <a:cubicBezTo>
                  <a:pt x="9412" y="21597"/>
                  <a:pt x="9444" y="21585"/>
                  <a:pt x="9471" y="21575"/>
                </a:cubicBezTo>
                <a:cubicBezTo>
                  <a:pt x="9489" y="21568"/>
                  <a:pt x="9507" y="21561"/>
                  <a:pt x="9518" y="21550"/>
                </a:cubicBezTo>
                <a:cubicBezTo>
                  <a:pt x="9525" y="21542"/>
                  <a:pt x="9529" y="21536"/>
                  <a:pt x="9533" y="21525"/>
                </a:cubicBezTo>
                <a:cubicBezTo>
                  <a:pt x="9536" y="21515"/>
                  <a:pt x="9537" y="21508"/>
                  <a:pt x="9538" y="21500"/>
                </a:cubicBezTo>
                <a:cubicBezTo>
                  <a:pt x="9541" y="21481"/>
                  <a:pt x="9544" y="21451"/>
                  <a:pt x="9544" y="21425"/>
                </a:cubicBezTo>
                <a:cubicBezTo>
                  <a:pt x="9544" y="21405"/>
                  <a:pt x="9545" y="21390"/>
                  <a:pt x="9544" y="21374"/>
                </a:cubicBezTo>
                <a:cubicBezTo>
                  <a:pt x="9542" y="21358"/>
                  <a:pt x="9537" y="21349"/>
                  <a:pt x="9533" y="21337"/>
                </a:cubicBezTo>
                <a:cubicBezTo>
                  <a:pt x="9526" y="21312"/>
                  <a:pt x="9515" y="21288"/>
                  <a:pt x="9492" y="21274"/>
                </a:cubicBezTo>
                <a:cubicBezTo>
                  <a:pt x="9445" y="21247"/>
                  <a:pt x="9356" y="21236"/>
                  <a:pt x="9200" y="21224"/>
                </a:cubicBezTo>
                <a:lnTo>
                  <a:pt x="8856" y="21199"/>
                </a:lnTo>
                <a:lnTo>
                  <a:pt x="8846" y="19884"/>
                </a:lnTo>
                <a:cubicBezTo>
                  <a:pt x="8837" y="18797"/>
                  <a:pt x="8828" y="18568"/>
                  <a:pt x="8783" y="18568"/>
                </a:cubicBezTo>
                <a:close/>
                <a:moveTo>
                  <a:pt x="10362" y="18568"/>
                </a:moveTo>
                <a:cubicBezTo>
                  <a:pt x="10338" y="18568"/>
                  <a:pt x="10305" y="18667"/>
                  <a:pt x="10252" y="18894"/>
                </a:cubicBezTo>
                <a:cubicBezTo>
                  <a:pt x="10200" y="19120"/>
                  <a:pt x="10130" y="19478"/>
                  <a:pt x="10033" y="19996"/>
                </a:cubicBezTo>
                <a:cubicBezTo>
                  <a:pt x="9887" y="20780"/>
                  <a:pt x="9768" y="21463"/>
                  <a:pt x="9768" y="21512"/>
                </a:cubicBezTo>
                <a:cubicBezTo>
                  <a:pt x="9768" y="21519"/>
                  <a:pt x="9772" y="21531"/>
                  <a:pt x="9778" y="21537"/>
                </a:cubicBezTo>
                <a:cubicBezTo>
                  <a:pt x="9784" y="21542"/>
                  <a:pt x="9792" y="21546"/>
                  <a:pt x="9799" y="21550"/>
                </a:cubicBezTo>
                <a:cubicBezTo>
                  <a:pt x="9806" y="21553"/>
                  <a:pt x="9816" y="21547"/>
                  <a:pt x="9825" y="21550"/>
                </a:cubicBezTo>
                <a:cubicBezTo>
                  <a:pt x="9836" y="21554"/>
                  <a:pt x="9856" y="21559"/>
                  <a:pt x="9872" y="21562"/>
                </a:cubicBezTo>
                <a:lnTo>
                  <a:pt x="9940" y="21161"/>
                </a:lnTo>
                <a:lnTo>
                  <a:pt x="10023" y="20710"/>
                </a:lnTo>
                <a:lnTo>
                  <a:pt x="10362" y="20710"/>
                </a:lnTo>
                <a:lnTo>
                  <a:pt x="10700" y="20710"/>
                </a:lnTo>
                <a:lnTo>
                  <a:pt x="10778" y="21161"/>
                </a:lnTo>
                <a:lnTo>
                  <a:pt x="10851" y="21575"/>
                </a:lnTo>
                <a:cubicBezTo>
                  <a:pt x="10932" y="21562"/>
                  <a:pt x="10990" y="21542"/>
                  <a:pt x="10987" y="21525"/>
                </a:cubicBezTo>
                <a:cubicBezTo>
                  <a:pt x="10980" y="21484"/>
                  <a:pt x="10851" y="20801"/>
                  <a:pt x="10700" y="20009"/>
                </a:cubicBezTo>
                <a:cubicBezTo>
                  <a:pt x="10654" y="19765"/>
                  <a:pt x="10616" y="19572"/>
                  <a:pt x="10580" y="19395"/>
                </a:cubicBezTo>
                <a:cubicBezTo>
                  <a:pt x="10580" y="19393"/>
                  <a:pt x="10576" y="19384"/>
                  <a:pt x="10575" y="19382"/>
                </a:cubicBezTo>
                <a:cubicBezTo>
                  <a:pt x="10564" y="19329"/>
                  <a:pt x="10559" y="19290"/>
                  <a:pt x="10549" y="19245"/>
                </a:cubicBezTo>
                <a:cubicBezTo>
                  <a:pt x="10548" y="19239"/>
                  <a:pt x="10545" y="19237"/>
                  <a:pt x="10544" y="19232"/>
                </a:cubicBezTo>
                <a:cubicBezTo>
                  <a:pt x="10523" y="19132"/>
                  <a:pt x="10504" y="19031"/>
                  <a:pt x="10487" y="18956"/>
                </a:cubicBezTo>
                <a:cubicBezTo>
                  <a:pt x="10467" y="18871"/>
                  <a:pt x="10450" y="18798"/>
                  <a:pt x="10435" y="18743"/>
                </a:cubicBezTo>
                <a:cubicBezTo>
                  <a:pt x="10434" y="18739"/>
                  <a:pt x="10429" y="18731"/>
                  <a:pt x="10429" y="18731"/>
                </a:cubicBezTo>
                <a:cubicBezTo>
                  <a:pt x="10423" y="18710"/>
                  <a:pt x="10419" y="18697"/>
                  <a:pt x="10414" y="18681"/>
                </a:cubicBezTo>
                <a:cubicBezTo>
                  <a:pt x="10411" y="18672"/>
                  <a:pt x="10406" y="18650"/>
                  <a:pt x="10403" y="18643"/>
                </a:cubicBezTo>
                <a:cubicBezTo>
                  <a:pt x="10397" y="18626"/>
                  <a:pt x="10393" y="18616"/>
                  <a:pt x="10388" y="18606"/>
                </a:cubicBezTo>
                <a:cubicBezTo>
                  <a:pt x="10385" y="18601"/>
                  <a:pt x="10385" y="18597"/>
                  <a:pt x="10382" y="18593"/>
                </a:cubicBezTo>
                <a:cubicBezTo>
                  <a:pt x="10375" y="18580"/>
                  <a:pt x="10367" y="18568"/>
                  <a:pt x="10362" y="18568"/>
                </a:cubicBezTo>
                <a:close/>
                <a:moveTo>
                  <a:pt x="11252" y="18568"/>
                </a:moveTo>
                <a:lnTo>
                  <a:pt x="11252" y="20084"/>
                </a:lnTo>
                <a:lnTo>
                  <a:pt x="11252" y="21600"/>
                </a:lnTo>
                <a:lnTo>
                  <a:pt x="11664" y="21600"/>
                </a:lnTo>
                <a:cubicBezTo>
                  <a:pt x="11712" y="21594"/>
                  <a:pt x="11750" y="21575"/>
                  <a:pt x="11784" y="21562"/>
                </a:cubicBezTo>
                <a:cubicBezTo>
                  <a:pt x="11792" y="21559"/>
                  <a:pt x="11803" y="21566"/>
                  <a:pt x="11810" y="21562"/>
                </a:cubicBezTo>
                <a:cubicBezTo>
                  <a:pt x="11813" y="21561"/>
                  <a:pt x="11817" y="21552"/>
                  <a:pt x="11820" y="21550"/>
                </a:cubicBezTo>
                <a:cubicBezTo>
                  <a:pt x="11827" y="21546"/>
                  <a:pt x="11836" y="21541"/>
                  <a:pt x="11841" y="21537"/>
                </a:cubicBezTo>
                <a:cubicBezTo>
                  <a:pt x="11844" y="21535"/>
                  <a:pt x="11844" y="21540"/>
                  <a:pt x="11846" y="21537"/>
                </a:cubicBezTo>
                <a:cubicBezTo>
                  <a:pt x="11855" y="21530"/>
                  <a:pt x="11865" y="21520"/>
                  <a:pt x="11867" y="21512"/>
                </a:cubicBezTo>
                <a:cubicBezTo>
                  <a:pt x="11870" y="21500"/>
                  <a:pt x="11871" y="21485"/>
                  <a:pt x="11878" y="21475"/>
                </a:cubicBezTo>
                <a:cubicBezTo>
                  <a:pt x="11884" y="21464"/>
                  <a:pt x="11895" y="21458"/>
                  <a:pt x="11904" y="21450"/>
                </a:cubicBezTo>
                <a:cubicBezTo>
                  <a:pt x="11921" y="21434"/>
                  <a:pt x="11941" y="21425"/>
                  <a:pt x="11961" y="21425"/>
                </a:cubicBezTo>
                <a:cubicBezTo>
                  <a:pt x="12001" y="21425"/>
                  <a:pt x="12077" y="21332"/>
                  <a:pt x="12128" y="21212"/>
                </a:cubicBezTo>
                <a:cubicBezTo>
                  <a:pt x="12160" y="21134"/>
                  <a:pt x="12185" y="21046"/>
                  <a:pt x="12201" y="20961"/>
                </a:cubicBezTo>
                <a:cubicBezTo>
                  <a:pt x="12216" y="20875"/>
                  <a:pt x="12218" y="20786"/>
                  <a:pt x="12216" y="20698"/>
                </a:cubicBezTo>
                <a:cubicBezTo>
                  <a:pt x="12215" y="20660"/>
                  <a:pt x="12215" y="20623"/>
                  <a:pt x="12211" y="20585"/>
                </a:cubicBezTo>
                <a:cubicBezTo>
                  <a:pt x="12206" y="20546"/>
                  <a:pt x="12202" y="20508"/>
                  <a:pt x="12195" y="20472"/>
                </a:cubicBezTo>
                <a:cubicBezTo>
                  <a:pt x="12193" y="20460"/>
                  <a:pt x="12188" y="20447"/>
                  <a:pt x="12185" y="20435"/>
                </a:cubicBezTo>
                <a:cubicBezTo>
                  <a:pt x="12175" y="20392"/>
                  <a:pt x="12167" y="20351"/>
                  <a:pt x="12154" y="20310"/>
                </a:cubicBezTo>
                <a:cubicBezTo>
                  <a:pt x="12140" y="20268"/>
                  <a:pt x="12125" y="20223"/>
                  <a:pt x="12107" y="20184"/>
                </a:cubicBezTo>
                <a:cubicBezTo>
                  <a:pt x="12079" y="20122"/>
                  <a:pt x="12054" y="20084"/>
                  <a:pt x="12039" y="20046"/>
                </a:cubicBezTo>
                <a:cubicBezTo>
                  <a:pt x="12032" y="20028"/>
                  <a:pt x="12028" y="20011"/>
                  <a:pt x="12023" y="19996"/>
                </a:cubicBezTo>
                <a:cubicBezTo>
                  <a:pt x="12019" y="19981"/>
                  <a:pt x="12019" y="19972"/>
                  <a:pt x="12018" y="19959"/>
                </a:cubicBezTo>
                <a:cubicBezTo>
                  <a:pt x="12014" y="19907"/>
                  <a:pt x="12033" y="19865"/>
                  <a:pt x="12070" y="19783"/>
                </a:cubicBezTo>
                <a:cubicBezTo>
                  <a:pt x="12080" y="19761"/>
                  <a:pt x="12088" y="19737"/>
                  <a:pt x="12096" y="19708"/>
                </a:cubicBezTo>
                <a:cubicBezTo>
                  <a:pt x="12104" y="19680"/>
                  <a:pt x="12111" y="19641"/>
                  <a:pt x="12117" y="19608"/>
                </a:cubicBezTo>
                <a:cubicBezTo>
                  <a:pt x="12123" y="19574"/>
                  <a:pt x="12129" y="19544"/>
                  <a:pt x="12133" y="19508"/>
                </a:cubicBezTo>
                <a:cubicBezTo>
                  <a:pt x="12137" y="19471"/>
                  <a:pt x="12136" y="19434"/>
                  <a:pt x="12138" y="19395"/>
                </a:cubicBezTo>
                <a:cubicBezTo>
                  <a:pt x="12138" y="19393"/>
                  <a:pt x="12138" y="19384"/>
                  <a:pt x="12138" y="19382"/>
                </a:cubicBezTo>
                <a:cubicBezTo>
                  <a:pt x="12141" y="19306"/>
                  <a:pt x="12143" y="19233"/>
                  <a:pt x="12138" y="19157"/>
                </a:cubicBezTo>
                <a:cubicBezTo>
                  <a:pt x="12135" y="19117"/>
                  <a:pt x="12133" y="19081"/>
                  <a:pt x="12128" y="19044"/>
                </a:cubicBezTo>
                <a:cubicBezTo>
                  <a:pt x="12122" y="19007"/>
                  <a:pt x="12114" y="18965"/>
                  <a:pt x="12107" y="18931"/>
                </a:cubicBezTo>
                <a:cubicBezTo>
                  <a:pt x="12100" y="18901"/>
                  <a:pt x="12092" y="18870"/>
                  <a:pt x="12081" y="18844"/>
                </a:cubicBezTo>
                <a:cubicBezTo>
                  <a:pt x="12070" y="18817"/>
                  <a:pt x="12059" y="18803"/>
                  <a:pt x="12044" y="18781"/>
                </a:cubicBezTo>
                <a:cubicBezTo>
                  <a:pt x="12014" y="18736"/>
                  <a:pt x="11976" y="18698"/>
                  <a:pt x="11930" y="18668"/>
                </a:cubicBezTo>
                <a:cubicBezTo>
                  <a:pt x="11898" y="18648"/>
                  <a:pt x="11860" y="18631"/>
                  <a:pt x="11820" y="18618"/>
                </a:cubicBezTo>
                <a:cubicBezTo>
                  <a:pt x="11816" y="18617"/>
                  <a:pt x="11809" y="18607"/>
                  <a:pt x="11805" y="18606"/>
                </a:cubicBezTo>
                <a:cubicBezTo>
                  <a:pt x="11802" y="18605"/>
                  <a:pt x="11802" y="18606"/>
                  <a:pt x="11799" y="18606"/>
                </a:cubicBezTo>
                <a:cubicBezTo>
                  <a:pt x="11797" y="18605"/>
                  <a:pt x="11795" y="18606"/>
                  <a:pt x="11794" y="18606"/>
                </a:cubicBezTo>
                <a:cubicBezTo>
                  <a:pt x="11793" y="18605"/>
                  <a:pt x="11790" y="18606"/>
                  <a:pt x="11789" y="18606"/>
                </a:cubicBezTo>
                <a:cubicBezTo>
                  <a:pt x="11749" y="18595"/>
                  <a:pt x="11705" y="18585"/>
                  <a:pt x="11659" y="18581"/>
                </a:cubicBezTo>
                <a:cubicBezTo>
                  <a:pt x="11622" y="18577"/>
                  <a:pt x="11585" y="18568"/>
                  <a:pt x="11544" y="18568"/>
                </a:cubicBezTo>
                <a:lnTo>
                  <a:pt x="11252" y="18568"/>
                </a:lnTo>
                <a:close/>
                <a:moveTo>
                  <a:pt x="13091" y="18568"/>
                </a:moveTo>
                <a:cubicBezTo>
                  <a:pt x="13055" y="18568"/>
                  <a:pt x="13021" y="18583"/>
                  <a:pt x="12987" y="18593"/>
                </a:cubicBezTo>
                <a:cubicBezTo>
                  <a:pt x="12980" y="18595"/>
                  <a:pt x="12973" y="18591"/>
                  <a:pt x="12966" y="18593"/>
                </a:cubicBezTo>
                <a:cubicBezTo>
                  <a:pt x="12933" y="18605"/>
                  <a:pt x="12898" y="18621"/>
                  <a:pt x="12867" y="18643"/>
                </a:cubicBezTo>
                <a:cubicBezTo>
                  <a:pt x="12863" y="18647"/>
                  <a:pt x="12860" y="18653"/>
                  <a:pt x="12857" y="18656"/>
                </a:cubicBezTo>
                <a:cubicBezTo>
                  <a:pt x="12829" y="18677"/>
                  <a:pt x="12804" y="18701"/>
                  <a:pt x="12779" y="18731"/>
                </a:cubicBezTo>
                <a:cubicBezTo>
                  <a:pt x="12775" y="18735"/>
                  <a:pt x="12767" y="18751"/>
                  <a:pt x="12763" y="18756"/>
                </a:cubicBezTo>
                <a:cubicBezTo>
                  <a:pt x="12736" y="18789"/>
                  <a:pt x="12713" y="18827"/>
                  <a:pt x="12690" y="18869"/>
                </a:cubicBezTo>
                <a:cubicBezTo>
                  <a:pt x="12685" y="18879"/>
                  <a:pt x="12680" y="18883"/>
                  <a:pt x="12675" y="18894"/>
                </a:cubicBezTo>
                <a:cubicBezTo>
                  <a:pt x="12652" y="18938"/>
                  <a:pt x="12631" y="18980"/>
                  <a:pt x="12612" y="19032"/>
                </a:cubicBezTo>
                <a:cubicBezTo>
                  <a:pt x="12568" y="19150"/>
                  <a:pt x="12532" y="19288"/>
                  <a:pt x="12508" y="19445"/>
                </a:cubicBezTo>
                <a:cubicBezTo>
                  <a:pt x="12496" y="19524"/>
                  <a:pt x="12488" y="19608"/>
                  <a:pt x="12482" y="19696"/>
                </a:cubicBezTo>
                <a:cubicBezTo>
                  <a:pt x="12468" y="19885"/>
                  <a:pt x="12465" y="20067"/>
                  <a:pt x="12471" y="20234"/>
                </a:cubicBezTo>
                <a:cubicBezTo>
                  <a:pt x="12478" y="20402"/>
                  <a:pt x="12492" y="20555"/>
                  <a:pt x="12518" y="20698"/>
                </a:cubicBezTo>
                <a:cubicBezTo>
                  <a:pt x="12532" y="20769"/>
                  <a:pt x="12547" y="20846"/>
                  <a:pt x="12565" y="20911"/>
                </a:cubicBezTo>
                <a:cubicBezTo>
                  <a:pt x="12573" y="20941"/>
                  <a:pt x="12587" y="20958"/>
                  <a:pt x="12596" y="20986"/>
                </a:cubicBezTo>
                <a:cubicBezTo>
                  <a:pt x="12608" y="21020"/>
                  <a:pt x="12615" y="21054"/>
                  <a:pt x="12628" y="21086"/>
                </a:cubicBezTo>
                <a:cubicBezTo>
                  <a:pt x="12639" y="21114"/>
                  <a:pt x="12652" y="21136"/>
                  <a:pt x="12664" y="21161"/>
                </a:cubicBezTo>
                <a:cubicBezTo>
                  <a:pt x="12682" y="21201"/>
                  <a:pt x="12701" y="21250"/>
                  <a:pt x="12721" y="21287"/>
                </a:cubicBezTo>
                <a:cubicBezTo>
                  <a:pt x="12746" y="21329"/>
                  <a:pt x="12769" y="21365"/>
                  <a:pt x="12794" y="21400"/>
                </a:cubicBezTo>
                <a:cubicBezTo>
                  <a:pt x="12820" y="21433"/>
                  <a:pt x="12847" y="21463"/>
                  <a:pt x="12873" y="21487"/>
                </a:cubicBezTo>
                <a:cubicBezTo>
                  <a:pt x="12898" y="21511"/>
                  <a:pt x="12925" y="21523"/>
                  <a:pt x="12951" y="21537"/>
                </a:cubicBezTo>
                <a:cubicBezTo>
                  <a:pt x="13003" y="21567"/>
                  <a:pt x="13056" y="21580"/>
                  <a:pt x="13107" y="21575"/>
                </a:cubicBezTo>
                <a:cubicBezTo>
                  <a:pt x="13158" y="21570"/>
                  <a:pt x="13205" y="21549"/>
                  <a:pt x="13253" y="21512"/>
                </a:cubicBezTo>
                <a:cubicBezTo>
                  <a:pt x="13301" y="21476"/>
                  <a:pt x="13351" y="21427"/>
                  <a:pt x="13393" y="21362"/>
                </a:cubicBezTo>
                <a:cubicBezTo>
                  <a:pt x="13479" y="21232"/>
                  <a:pt x="13551" y="21046"/>
                  <a:pt x="13602" y="20823"/>
                </a:cubicBezTo>
                <a:cubicBezTo>
                  <a:pt x="13615" y="20767"/>
                  <a:pt x="13623" y="20708"/>
                  <a:pt x="13633" y="20648"/>
                </a:cubicBezTo>
                <a:cubicBezTo>
                  <a:pt x="13634" y="20643"/>
                  <a:pt x="13638" y="20640"/>
                  <a:pt x="13638" y="20635"/>
                </a:cubicBezTo>
                <a:cubicBezTo>
                  <a:pt x="13641" y="20620"/>
                  <a:pt x="13641" y="20601"/>
                  <a:pt x="13644" y="20585"/>
                </a:cubicBezTo>
                <a:cubicBezTo>
                  <a:pt x="13645" y="20575"/>
                  <a:pt x="13647" y="20570"/>
                  <a:pt x="13649" y="20560"/>
                </a:cubicBezTo>
                <a:cubicBezTo>
                  <a:pt x="13649" y="20557"/>
                  <a:pt x="13648" y="20551"/>
                  <a:pt x="13649" y="20548"/>
                </a:cubicBezTo>
                <a:cubicBezTo>
                  <a:pt x="13650" y="20541"/>
                  <a:pt x="13648" y="20529"/>
                  <a:pt x="13649" y="20523"/>
                </a:cubicBezTo>
                <a:cubicBezTo>
                  <a:pt x="13649" y="20519"/>
                  <a:pt x="13654" y="20525"/>
                  <a:pt x="13654" y="20523"/>
                </a:cubicBezTo>
                <a:cubicBezTo>
                  <a:pt x="13654" y="20519"/>
                  <a:pt x="13654" y="20511"/>
                  <a:pt x="13654" y="20510"/>
                </a:cubicBezTo>
                <a:cubicBezTo>
                  <a:pt x="13656" y="20497"/>
                  <a:pt x="13658" y="20484"/>
                  <a:pt x="13659" y="20472"/>
                </a:cubicBezTo>
                <a:cubicBezTo>
                  <a:pt x="13661" y="20456"/>
                  <a:pt x="13663" y="20451"/>
                  <a:pt x="13664" y="20435"/>
                </a:cubicBezTo>
                <a:cubicBezTo>
                  <a:pt x="13669" y="20385"/>
                  <a:pt x="13672" y="20333"/>
                  <a:pt x="13675" y="20284"/>
                </a:cubicBezTo>
                <a:cubicBezTo>
                  <a:pt x="13676" y="20270"/>
                  <a:pt x="13674" y="20250"/>
                  <a:pt x="13675" y="20234"/>
                </a:cubicBezTo>
                <a:cubicBezTo>
                  <a:pt x="13678" y="20171"/>
                  <a:pt x="13680" y="20113"/>
                  <a:pt x="13680" y="20046"/>
                </a:cubicBezTo>
                <a:cubicBezTo>
                  <a:pt x="13680" y="19993"/>
                  <a:pt x="13682" y="19935"/>
                  <a:pt x="13680" y="19884"/>
                </a:cubicBezTo>
                <a:cubicBezTo>
                  <a:pt x="13678" y="19831"/>
                  <a:pt x="13673" y="19782"/>
                  <a:pt x="13670" y="19733"/>
                </a:cubicBezTo>
                <a:cubicBezTo>
                  <a:pt x="13662" y="19634"/>
                  <a:pt x="13652" y="19534"/>
                  <a:pt x="13638" y="19445"/>
                </a:cubicBezTo>
                <a:cubicBezTo>
                  <a:pt x="13631" y="19400"/>
                  <a:pt x="13621" y="19362"/>
                  <a:pt x="13612" y="19320"/>
                </a:cubicBezTo>
                <a:cubicBezTo>
                  <a:pt x="13611" y="19314"/>
                  <a:pt x="13613" y="19312"/>
                  <a:pt x="13612" y="19307"/>
                </a:cubicBezTo>
                <a:cubicBezTo>
                  <a:pt x="13603" y="19263"/>
                  <a:pt x="13592" y="19223"/>
                  <a:pt x="13581" y="19182"/>
                </a:cubicBezTo>
                <a:cubicBezTo>
                  <a:pt x="13576" y="19163"/>
                  <a:pt x="13570" y="19147"/>
                  <a:pt x="13565" y="19132"/>
                </a:cubicBezTo>
                <a:cubicBezTo>
                  <a:pt x="13556" y="19101"/>
                  <a:pt x="13549" y="19073"/>
                  <a:pt x="13539" y="19044"/>
                </a:cubicBezTo>
                <a:cubicBezTo>
                  <a:pt x="13538" y="19040"/>
                  <a:pt x="13534" y="19032"/>
                  <a:pt x="13534" y="19032"/>
                </a:cubicBezTo>
                <a:cubicBezTo>
                  <a:pt x="13530" y="19019"/>
                  <a:pt x="13528" y="19018"/>
                  <a:pt x="13524" y="19006"/>
                </a:cubicBezTo>
                <a:cubicBezTo>
                  <a:pt x="13509" y="18969"/>
                  <a:pt x="13493" y="18927"/>
                  <a:pt x="13477" y="18894"/>
                </a:cubicBezTo>
                <a:cubicBezTo>
                  <a:pt x="13476" y="18892"/>
                  <a:pt x="13472" y="18895"/>
                  <a:pt x="13472" y="18894"/>
                </a:cubicBezTo>
                <a:cubicBezTo>
                  <a:pt x="13467" y="18885"/>
                  <a:pt x="13466" y="18877"/>
                  <a:pt x="13461" y="18869"/>
                </a:cubicBezTo>
                <a:cubicBezTo>
                  <a:pt x="13446" y="18840"/>
                  <a:pt x="13429" y="18816"/>
                  <a:pt x="13414" y="18794"/>
                </a:cubicBezTo>
                <a:cubicBezTo>
                  <a:pt x="13412" y="18790"/>
                  <a:pt x="13412" y="18785"/>
                  <a:pt x="13409" y="18781"/>
                </a:cubicBezTo>
                <a:cubicBezTo>
                  <a:pt x="13408" y="18778"/>
                  <a:pt x="13404" y="18769"/>
                  <a:pt x="13404" y="18768"/>
                </a:cubicBezTo>
                <a:cubicBezTo>
                  <a:pt x="13403" y="18767"/>
                  <a:pt x="13400" y="18770"/>
                  <a:pt x="13399" y="18768"/>
                </a:cubicBezTo>
                <a:cubicBezTo>
                  <a:pt x="13382" y="18746"/>
                  <a:pt x="13364" y="18725"/>
                  <a:pt x="13347" y="18706"/>
                </a:cubicBezTo>
                <a:cubicBezTo>
                  <a:pt x="13342" y="18701"/>
                  <a:pt x="13341" y="18685"/>
                  <a:pt x="13336" y="18681"/>
                </a:cubicBezTo>
                <a:cubicBezTo>
                  <a:pt x="13334" y="18679"/>
                  <a:pt x="13332" y="18681"/>
                  <a:pt x="13331" y="18681"/>
                </a:cubicBezTo>
                <a:cubicBezTo>
                  <a:pt x="13310" y="18661"/>
                  <a:pt x="13290" y="18645"/>
                  <a:pt x="13268" y="18631"/>
                </a:cubicBezTo>
                <a:cubicBezTo>
                  <a:pt x="13265" y="18628"/>
                  <a:pt x="13261" y="18633"/>
                  <a:pt x="13258" y="18631"/>
                </a:cubicBezTo>
                <a:cubicBezTo>
                  <a:pt x="13257" y="18630"/>
                  <a:pt x="13254" y="18619"/>
                  <a:pt x="13253" y="18618"/>
                </a:cubicBezTo>
                <a:cubicBezTo>
                  <a:pt x="13233" y="18606"/>
                  <a:pt x="13211" y="18600"/>
                  <a:pt x="13190" y="18593"/>
                </a:cubicBezTo>
                <a:cubicBezTo>
                  <a:pt x="13185" y="18591"/>
                  <a:pt x="13180" y="18595"/>
                  <a:pt x="13175" y="18593"/>
                </a:cubicBezTo>
                <a:cubicBezTo>
                  <a:pt x="13149" y="18586"/>
                  <a:pt x="13119" y="18568"/>
                  <a:pt x="13091" y="18568"/>
                </a:cubicBezTo>
                <a:close/>
                <a:moveTo>
                  <a:pt x="15821" y="18568"/>
                </a:moveTo>
                <a:cubicBezTo>
                  <a:pt x="15816" y="18568"/>
                  <a:pt x="15807" y="18580"/>
                  <a:pt x="15800" y="18593"/>
                </a:cubicBezTo>
                <a:cubicBezTo>
                  <a:pt x="15793" y="18606"/>
                  <a:pt x="15783" y="18628"/>
                  <a:pt x="15774" y="18656"/>
                </a:cubicBezTo>
                <a:cubicBezTo>
                  <a:pt x="15756" y="18710"/>
                  <a:pt x="15738" y="18792"/>
                  <a:pt x="15712" y="18906"/>
                </a:cubicBezTo>
                <a:cubicBezTo>
                  <a:pt x="15659" y="19135"/>
                  <a:pt x="15587" y="19483"/>
                  <a:pt x="15493" y="19984"/>
                </a:cubicBezTo>
                <a:cubicBezTo>
                  <a:pt x="15346" y="20762"/>
                  <a:pt x="15227" y="21445"/>
                  <a:pt x="15227" y="21500"/>
                </a:cubicBezTo>
                <a:cubicBezTo>
                  <a:pt x="15227" y="21508"/>
                  <a:pt x="15227" y="21518"/>
                  <a:pt x="15232" y="21525"/>
                </a:cubicBezTo>
                <a:cubicBezTo>
                  <a:pt x="15233" y="21526"/>
                  <a:pt x="15237" y="21524"/>
                  <a:pt x="15238" y="21525"/>
                </a:cubicBezTo>
                <a:cubicBezTo>
                  <a:pt x="15240" y="21527"/>
                  <a:pt x="15240" y="21535"/>
                  <a:pt x="15243" y="21537"/>
                </a:cubicBezTo>
                <a:cubicBezTo>
                  <a:pt x="15246" y="21540"/>
                  <a:pt x="15250" y="21535"/>
                  <a:pt x="15253" y="21537"/>
                </a:cubicBezTo>
                <a:cubicBezTo>
                  <a:pt x="15260" y="21541"/>
                  <a:pt x="15266" y="21547"/>
                  <a:pt x="15274" y="21550"/>
                </a:cubicBezTo>
                <a:cubicBezTo>
                  <a:pt x="15288" y="21556"/>
                  <a:pt x="15307" y="21558"/>
                  <a:pt x="15326" y="21562"/>
                </a:cubicBezTo>
                <a:lnTo>
                  <a:pt x="15399" y="21161"/>
                </a:lnTo>
                <a:lnTo>
                  <a:pt x="15477" y="20710"/>
                </a:lnTo>
                <a:lnTo>
                  <a:pt x="15821" y="20710"/>
                </a:lnTo>
                <a:lnTo>
                  <a:pt x="16160" y="20710"/>
                </a:lnTo>
                <a:lnTo>
                  <a:pt x="16238" y="21161"/>
                </a:lnTo>
                <a:lnTo>
                  <a:pt x="16311" y="21575"/>
                </a:lnTo>
                <a:cubicBezTo>
                  <a:pt x="16323" y="21572"/>
                  <a:pt x="16333" y="21566"/>
                  <a:pt x="16342" y="21562"/>
                </a:cubicBezTo>
                <a:cubicBezTo>
                  <a:pt x="16346" y="21561"/>
                  <a:pt x="16354" y="21552"/>
                  <a:pt x="16358" y="21550"/>
                </a:cubicBezTo>
                <a:cubicBezTo>
                  <a:pt x="16370" y="21544"/>
                  <a:pt x="16381" y="21544"/>
                  <a:pt x="16389" y="21537"/>
                </a:cubicBezTo>
                <a:cubicBezTo>
                  <a:pt x="16395" y="21532"/>
                  <a:pt x="16401" y="21531"/>
                  <a:pt x="16405" y="21525"/>
                </a:cubicBezTo>
                <a:cubicBezTo>
                  <a:pt x="16409" y="21516"/>
                  <a:pt x="16415" y="21498"/>
                  <a:pt x="16415" y="21487"/>
                </a:cubicBezTo>
                <a:cubicBezTo>
                  <a:pt x="16415" y="21472"/>
                  <a:pt x="16408" y="21421"/>
                  <a:pt x="16394" y="21337"/>
                </a:cubicBezTo>
                <a:cubicBezTo>
                  <a:pt x="16378" y="21234"/>
                  <a:pt x="16348" y="21064"/>
                  <a:pt x="16316" y="20886"/>
                </a:cubicBezTo>
                <a:cubicBezTo>
                  <a:pt x="16316" y="20883"/>
                  <a:pt x="16311" y="20874"/>
                  <a:pt x="16311" y="20873"/>
                </a:cubicBezTo>
                <a:cubicBezTo>
                  <a:pt x="16264" y="20611"/>
                  <a:pt x="16213" y="20309"/>
                  <a:pt x="16149" y="19971"/>
                </a:cubicBezTo>
                <a:cubicBezTo>
                  <a:pt x="16055" y="19475"/>
                  <a:pt x="15984" y="19133"/>
                  <a:pt x="15930" y="18906"/>
                </a:cubicBezTo>
                <a:cubicBezTo>
                  <a:pt x="15904" y="18793"/>
                  <a:pt x="15881" y="18710"/>
                  <a:pt x="15863" y="18656"/>
                </a:cubicBezTo>
                <a:cubicBezTo>
                  <a:pt x="15845" y="18602"/>
                  <a:pt x="15832" y="18568"/>
                  <a:pt x="15821" y="18568"/>
                </a:cubicBezTo>
                <a:close/>
                <a:moveTo>
                  <a:pt x="17082" y="18568"/>
                </a:moveTo>
                <a:cubicBezTo>
                  <a:pt x="16983" y="18568"/>
                  <a:pt x="16901" y="18577"/>
                  <a:pt x="16837" y="18581"/>
                </a:cubicBezTo>
                <a:cubicBezTo>
                  <a:pt x="16773" y="18584"/>
                  <a:pt x="16727" y="18584"/>
                  <a:pt x="16691" y="18593"/>
                </a:cubicBezTo>
                <a:cubicBezTo>
                  <a:pt x="16656" y="18603"/>
                  <a:pt x="16632" y="18626"/>
                  <a:pt x="16618" y="18643"/>
                </a:cubicBezTo>
                <a:cubicBezTo>
                  <a:pt x="16604" y="18660"/>
                  <a:pt x="16597" y="18679"/>
                  <a:pt x="16597" y="18706"/>
                </a:cubicBezTo>
                <a:cubicBezTo>
                  <a:pt x="16597" y="18718"/>
                  <a:pt x="16601" y="18720"/>
                  <a:pt x="16603" y="18731"/>
                </a:cubicBezTo>
                <a:cubicBezTo>
                  <a:pt x="16604" y="18741"/>
                  <a:pt x="16609" y="18760"/>
                  <a:pt x="16613" y="18768"/>
                </a:cubicBezTo>
                <a:cubicBezTo>
                  <a:pt x="16622" y="18786"/>
                  <a:pt x="16630" y="18795"/>
                  <a:pt x="16644" y="18806"/>
                </a:cubicBezTo>
                <a:cubicBezTo>
                  <a:pt x="16647" y="18808"/>
                  <a:pt x="16651" y="18816"/>
                  <a:pt x="16655" y="18819"/>
                </a:cubicBezTo>
                <a:cubicBezTo>
                  <a:pt x="16665" y="18825"/>
                  <a:pt x="16677" y="18826"/>
                  <a:pt x="16691" y="18831"/>
                </a:cubicBezTo>
                <a:cubicBezTo>
                  <a:pt x="16723" y="18843"/>
                  <a:pt x="16759" y="18850"/>
                  <a:pt x="16811" y="18856"/>
                </a:cubicBezTo>
                <a:lnTo>
                  <a:pt x="17024" y="18881"/>
                </a:lnTo>
                <a:lnTo>
                  <a:pt x="17035" y="20247"/>
                </a:lnTo>
                <a:cubicBezTo>
                  <a:pt x="17037" y="20515"/>
                  <a:pt x="17043" y="20722"/>
                  <a:pt x="17045" y="20898"/>
                </a:cubicBezTo>
                <a:cubicBezTo>
                  <a:pt x="17045" y="20901"/>
                  <a:pt x="17045" y="20910"/>
                  <a:pt x="17045" y="20911"/>
                </a:cubicBezTo>
                <a:cubicBezTo>
                  <a:pt x="17045" y="20914"/>
                  <a:pt x="17045" y="20921"/>
                  <a:pt x="17045" y="20923"/>
                </a:cubicBezTo>
                <a:cubicBezTo>
                  <a:pt x="17046" y="20946"/>
                  <a:pt x="17045" y="20974"/>
                  <a:pt x="17045" y="20999"/>
                </a:cubicBezTo>
                <a:cubicBezTo>
                  <a:pt x="17046" y="21058"/>
                  <a:pt x="17049" y="21100"/>
                  <a:pt x="17051" y="21149"/>
                </a:cubicBezTo>
                <a:cubicBezTo>
                  <a:pt x="17051" y="21180"/>
                  <a:pt x="17050" y="21210"/>
                  <a:pt x="17051" y="21237"/>
                </a:cubicBezTo>
                <a:cubicBezTo>
                  <a:pt x="17051" y="21243"/>
                  <a:pt x="17050" y="21245"/>
                  <a:pt x="17051" y="21249"/>
                </a:cubicBezTo>
                <a:cubicBezTo>
                  <a:pt x="17051" y="21264"/>
                  <a:pt x="17055" y="21288"/>
                  <a:pt x="17056" y="21299"/>
                </a:cubicBezTo>
                <a:cubicBezTo>
                  <a:pt x="17059" y="21370"/>
                  <a:pt x="17062" y="21433"/>
                  <a:pt x="17066" y="21475"/>
                </a:cubicBezTo>
                <a:cubicBezTo>
                  <a:pt x="17067" y="21481"/>
                  <a:pt x="17066" y="21494"/>
                  <a:pt x="17066" y="21500"/>
                </a:cubicBezTo>
                <a:cubicBezTo>
                  <a:pt x="17067" y="21506"/>
                  <a:pt x="17071" y="21520"/>
                  <a:pt x="17071" y="21525"/>
                </a:cubicBezTo>
                <a:cubicBezTo>
                  <a:pt x="17073" y="21535"/>
                  <a:pt x="17070" y="21545"/>
                  <a:pt x="17071" y="21550"/>
                </a:cubicBezTo>
                <a:cubicBezTo>
                  <a:pt x="17075" y="21567"/>
                  <a:pt x="17083" y="21579"/>
                  <a:pt x="17087" y="21587"/>
                </a:cubicBezTo>
                <a:cubicBezTo>
                  <a:pt x="17092" y="21596"/>
                  <a:pt x="17097" y="21600"/>
                  <a:pt x="17103" y="21600"/>
                </a:cubicBezTo>
                <a:cubicBezTo>
                  <a:pt x="17108" y="21600"/>
                  <a:pt x="17109" y="21596"/>
                  <a:pt x="17113" y="21587"/>
                </a:cubicBezTo>
                <a:cubicBezTo>
                  <a:pt x="17117" y="21579"/>
                  <a:pt x="17125" y="21567"/>
                  <a:pt x="17129" y="21550"/>
                </a:cubicBezTo>
                <a:cubicBezTo>
                  <a:pt x="17130" y="21545"/>
                  <a:pt x="17128" y="21544"/>
                  <a:pt x="17129" y="21537"/>
                </a:cubicBezTo>
                <a:cubicBezTo>
                  <a:pt x="17129" y="21535"/>
                  <a:pt x="17128" y="21528"/>
                  <a:pt x="17129" y="21525"/>
                </a:cubicBezTo>
                <a:cubicBezTo>
                  <a:pt x="17129" y="21521"/>
                  <a:pt x="17133" y="21516"/>
                  <a:pt x="17134" y="21512"/>
                </a:cubicBezTo>
                <a:cubicBezTo>
                  <a:pt x="17135" y="21506"/>
                  <a:pt x="17133" y="21506"/>
                  <a:pt x="17134" y="21500"/>
                </a:cubicBezTo>
                <a:cubicBezTo>
                  <a:pt x="17134" y="21495"/>
                  <a:pt x="17133" y="21481"/>
                  <a:pt x="17134" y="21475"/>
                </a:cubicBezTo>
                <a:cubicBezTo>
                  <a:pt x="17138" y="21433"/>
                  <a:pt x="17141" y="21370"/>
                  <a:pt x="17144" y="21299"/>
                </a:cubicBezTo>
                <a:cubicBezTo>
                  <a:pt x="17144" y="21297"/>
                  <a:pt x="17149" y="21289"/>
                  <a:pt x="17150" y="21287"/>
                </a:cubicBezTo>
                <a:cubicBezTo>
                  <a:pt x="17150" y="21283"/>
                  <a:pt x="17149" y="21278"/>
                  <a:pt x="17150" y="21274"/>
                </a:cubicBezTo>
                <a:cubicBezTo>
                  <a:pt x="17150" y="21268"/>
                  <a:pt x="17149" y="21256"/>
                  <a:pt x="17150" y="21249"/>
                </a:cubicBezTo>
                <a:cubicBezTo>
                  <a:pt x="17150" y="21234"/>
                  <a:pt x="17149" y="21224"/>
                  <a:pt x="17150" y="21212"/>
                </a:cubicBezTo>
                <a:cubicBezTo>
                  <a:pt x="17150" y="21188"/>
                  <a:pt x="17149" y="21171"/>
                  <a:pt x="17150" y="21149"/>
                </a:cubicBezTo>
                <a:cubicBezTo>
                  <a:pt x="17151" y="21099"/>
                  <a:pt x="17154" y="21058"/>
                  <a:pt x="17155" y="20999"/>
                </a:cubicBezTo>
                <a:cubicBezTo>
                  <a:pt x="17155" y="20971"/>
                  <a:pt x="17154" y="20950"/>
                  <a:pt x="17155" y="20923"/>
                </a:cubicBezTo>
                <a:cubicBezTo>
                  <a:pt x="17158" y="20745"/>
                  <a:pt x="17163" y="20522"/>
                  <a:pt x="17165" y="20247"/>
                </a:cubicBezTo>
                <a:lnTo>
                  <a:pt x="17176" y="18881"/>
                </a:lnTo>
                <a:lnTo>
                  <a:pt x="17368" y="18856"/>
                </a:lnTo>
                <a:cubicBezTo>
                  <a:pt x="17438" y="18846"/>
                  <a:pt x="17488" y="18831"/>
                  <a:pt x="17519" y="18806"/>
                </a:cubicBezTo>
                <a:cubicBezTo>
                  <a:pt x="17535" y="18794"/>
                  <a:pt x="17548" y="18786"/>
                  <a:pt x="17556" y="18768"/>
                </a:cubicBezTo>
                <a:cubicBezTo>
                  <a:pt x="17559" y="18760"/>
                  <a:pt x="17559" y="18741"/>
                  <a:pt x="17561" y="18731"/>
                </a:cubicBezTo>
                <a:cubicBezTo>
                  <a:pt x="17563" y="18721"/>
                  <a:pt x="17566" y="18717"/>
                  <a:pt x="17566" y="18706"/>
                </a:cubicBezTo>
                <a:cubicBezTo>
                  <a:pt x="17566" y="18693"/>
                  <a:pt x="17564" y="18679"/>
                  <a:pt x="17561" y="18668"/>
                </a:cubicBezTo>
                <a:cubicBezTo>
                  <a:pt x="17557" y="18654"/>
                  <a:pt x="17546" y="18641"/>
                  <a:pt x="17535" y="18631"/>
                </a:cubicBezTo>
                <a:cubicBezTo>
                  <a:pt x="17529" y="18625"/>
                  <a:pt x="17522" y="18622"/>
                  <a:pt x="17514" y="18618"/>
                </a:cubicBezTo>
                <a:cubicBezTo>
                  <a:pt x="17502" y="18612"/>
                  <a:pt x="17490" y="18598"/>
                  <a:pt x="17472" y="18593"/>
                </a:cubicBezTo>
                <a:cubicBezTo>
                  <a:pt x="17401" y="18574"/>
                  <a:pt x="17280" y="18568"/>
                  <a:pt x="17082" y="18568"/>
                </a:cubicBezTo>
                <a:close/>
                <a:moveTo>
                  <a:pt x="18384" y="18568"/>
                </a:moveTo>
                <a:cubicBezTo>
                  <a:pt x="18361" y="18570"/>
                  <a:pt x="18339" y="18573"/>
                  <a:pt x="18316" y="18581"/>
                </a:cubicBezTo>
                <a:cubicBezTo>
                  <a:pt x="18315" y="18581"/>
                  <a:pt x="18312" y="18580"/>
                  <a:pt x="18311" y="18581"/>
                </a:cubicBezTo>
                <a:cubicBezTo>
                  <a:pt x="18304" y="18583"/>
                  <a:pt x="18298" y="18590"/>
                  <a:pt x="18290" y="18593"/>
                </a:cubicBezTo>
                <a:cubicBezTo>
                  <a:pt x="18283" y="18596"/>
                  <a:pt x="18272" y="18602"/>
                  <a:pt x="18264" y="18606"/>
                </a:cubicBezTo>
                <a:cubicBezTo>
                  <a:pt x="18262" y="18607"/>
                  <a:pt x="18261" y="18605"/>
                  <a:pt x="18259" y="18606"/>
                </a:cubicBezTo>
                <a:cubicBezTo>
                  <a:pt x="18257" y="18607"/>
                  <a:pt x="18256" y="18604"/>
                  <a:pt x="18254" y="18606"/>
                </a:cubicBezTo>
                <a:cubicBezTo>
                  <a:pt x="18248" y="18609"/>
                  <a:pt x="18244" y="18615"/>
                  <a:pt x="18238" y="18618"/>
                </a:cubicBezTo>
                <a:cubicBezTo>
                  <a:pt x="18238" y="18618"/>
                  <a:pt x="18234" y="18618"/>
                  <a:pt x="18233" y="18618"/>
                </a:cubicBezTo>
                <a:cubicBezTo>
                  <a:pt x="18229" y="18621"/>
                  <a:pt x="18222" y="18628"/>
                  <a:pt x="18217" y="18631"/>
                </a:cubicBezTo>
                <a:cubicBezTo>
                  <a:pt x="18194" y="18647"/>
                  <a:pt x="18172" y="18671"/>
                  <a:pt x="18150" y="18693"/>
                </a:cubicBezTo>
                <a:cubicBezTo>
                  <a:pt x="18128" y="18715"/>
                  <a:pt x="18108" y="18741"/>
                  <a:pt x="18087" y="18768"/>
                </a:cubicBezTo>
                <a:cubicBezTo>
                  <a:pt x="18081" y="18777"/>
                  <a:pt x="18073" y="18784"/>
                  <a:pt x="18066" y="18794"/>
                </a:cubicBezTo>
                <a:cubicBezTo>
                  <a:pt x="18053" y="18813"/>
                  <a:pt x="18043" y="18834"/>
                  <a:pt x="18030" y="18856"/>
                </a:cubicBezTo>
                <a:cubicBezTo>
                  <a:pt x="18029" y="18857"/>
                  <a:pt x="18025" y="18855"/>
                  <a:pt x="18025" y="18856"/>
                </a:cubicBezTo>
                <a:cubicBezTo>
                  <a:pt x="18024" y="18858"/>
                  <a:pt x="18025" y="18868"/>
                  <a:pt x="18025" y="18869"/>
                </a:cubicBezTo>
                <a:cubicBezTo>
                  <a:pt x="18019" y="18880"/>
                  <a:pt x="18014" y="18884"/>
                  <a:pt x="18009" y="18894"/>
                </a:cubicBezTo>
                <a:cubicBezTo>
                  <a:pt x="17991" y="18929"/>
                  <a:pt x="17973" y="18965"/>
                  <a:pt x="17957" y="19006"/>
                </a:cubicBezTo>
                <a:cubicBezTo>
                  <a:pt x="17920" y="19100"/>
                  <a:pt x="17888" y="19210"/>
                  <a:pt x="17863" y="19332"/>
                </a:cubicBezTo>
                <a:cubicBezTo>
                  <a:pt x="17854" y="19379"/>
                  <a:pt x="17845" y="19422"/>
                  <a:pt x="17837" y="19470"/>
                </a:cubicBezTo>
                <a:cubicBezTo>
                  <a:pt x="17830" y="19518"/>
                  <a:pt x="17822" y="19572"/>
                  <a:pt x="17816" y="19620"/>
                </a:cubicBezTo>
                <a:cubicBezTo>
                  <a:pt x="17811" y="19669"/>
                  <a:pt x="17804" y="19710"/>
                  <a:pt x="17801" y="19758"/>
                </a:cubicBezTo>
                <a:cubicBezTo>
                  <a:pt x="17794" y="19856"/>
                  <a:pt x="17790" y="19962"/>
                  <a:pt x="17790" y="20059"/>
                </a:cubicBezTo>
                <a:cubicBezTo>
                  <a:pt x="17790" y="20121"/>
                  <a:pt x="17797" y="20185"/>
                  <a:pt x="17801" y="20247"/>
                </a:cubicBezTo>
                <a:cubicBezTo>
                  <a:pt x="17802" y="20268"/>
                  <a:pt x="17800" y="20279"/>
                  <a:pt x="17801" y="20297"/>
                </a:cubicBezTo>
                <a:cubicBezTo>
                  <a:pt x="17805" y="20360"/>
                  <a:pt x="17810" y="20427"/>
                  <a:pt x="17816" y="20485"/>
                </a:cubicBezTo>
                <a:cubicBezTo>
                  <a:pt x="17823" y="20537"/>
                  <a:pt x="17829" y="20585"/>
                  <a:pt x="17837" y="20635"/>
                </a:cubicBezTo>
                <a:cubicBezTo>
                  <a:pt x="17840" y="20651"/>
                  <a:pt x="17845" y="20661"/>
                  <a:pt x="17848" y="20673"/>
                </a:cubicBezTo>
                <a:cubicBezTo>
                  <a:pt x="17854" y="20711"/>
                  <a:pt x="17860" y="20749"/>
                  <a:pt x="17868" y="20786"/>
                </a:cubicBezTo>
                <a:cubicBezTo>
                  <a:pt x="17872" y="20802"/>
                  <a:pt x="17875" y="20821"/>
                  <a:pt x="17879" y="20836"/>
                </a:cubicBezTo>
                <a:cubicBezTo>
                  <a:pt x="17879" y="20838"/>
                  <a:pt x="17884" y="20834"/>
                  <a:pt x="17884" y="20836"/>
                </a:cubicBezTo>
                <a:cubicBezTo>
                  <a:pt x="17892" y="20869"/>
                  <a:pt x="17896" y="20905"/>
                  <a:pt x="17905" y="20936"/>
                </a:cubicBezTo>
                <a:cubicBezTo>
                  <a:pt x="17908" y="20948"/>
                  <a:pt x="17912" y="20963"/>
                  <a:pt x="17915" y="20974"/>
                </a:cubicBezTo>
                <a:cubicBezTo>
                  <a:pt x="17929" y="21019"/>
                  <a:pt x="17946" y="21057"/>
                  <a:pt x="17962" y="21099"/>
                </a:cubicBezTo>
                <a:cubicBezTo>
                  <a:pt x="17976" y="21134"/>
                  <a:pt x="17989" y="21167"/>
                  <a:pt x="18004" y="21199"/>
                </a:cubicBezTo>
                <a:cubicBezTo>
                  <a:pt x="18034" y="21264"/>
                  <a:pt x="18067" y="21324"/>
                  <a:pt x="18103" y="21374"/>
                </a:cubicBezTo>
                <a:cubicBezTo>
                  <a:pt x="18153" y="21445"/>
                  <a:pt x="18201" y="21502"/>
                  <a:pt x="18249" y="21537"/>
                </a:cubicBezTo>
                <a:cubicBezTo>
                  <a:pt x="18273" y="21555"/>
                  <a:pt x="18298" y="21566"/>
                  <a:pt x="18322" y="21575"/>
                </a:cubicBezTo>
                <a:cubicBezTo>
                  <a:pt x="18349" y="21585"/>
                  <a:pt x="18377" y="21589"/>
                  <a:pt x="18405" y="21587"/>
                </a:cubicBezTo>
                <a:cubicBezTo>
                  <a:pt x="18407" y="21587"/>
                  <a:pt x="18409" y="21588"/>
                  <a:pt x="18410" y="21587"/>
                </a:cubicBezTo>
                <a:cubicBezTo>
                  <a:pt x="18416" y="21586"/>
                  <a:pt x="18425" y="21576"/>
                  <a:pt x="18431" y="21575"/>
                </a:cubicBezTo>
                <a:cubicBezTo>
                  <a:pt x="18450" y="21571"/>
                  <a:pt x="18469" y="21572"/>
                  <a:pt x="18488" y="21562"/>
                </a:cubicBezTo>
                <a:cubicBezTo>
                  <a:pt x="18494" y="21560"/>
                  <a:pt x="18498" y="21553"/>
                  <a:pt x="18504" y="21550"/>
                </a:cubicBezTo>
                <a:cubicBezTo>
                  <a:pt x="18506" y="21549"/>
                  <a:pt x="18507" y="21551"/>
                  <a:pt x="18509" y="21550"/>
                </a:cubicBezTo>
                <a:cubicBezTo>
                  <a:pt x="18510" y="21549"/>
                  <a:pt x="18513" y="21550"/>
                  <a:pt x="18514" y="21550"/>
                </a:cubicBezTo>
                <a:cubicBezTo>
                  <a:pt x="18516" y="21549"/>
                  <a:pt x="18518" y="21538"/>
                  <a:pt x="18520" y="21537"/>
                </a:cubicBezTo>
                <a:cubicBezTo>
                  <a:pt x="18540" y="21524"/>
                  <a:pt x="18562" y="21506"/>
                  <a:pt x="18582" y="21487"/>
                </a:cubicBezTo>
                <a:cubicBezTo>
                  <a:pt x="18583" y="21486"/>
                  <a:pt x="18586" y="21488"/>
                  <a:pt x="18587" y="21487"/>
                </a:cubicBezTo>
                <a:cubicBezTo>
                  <a:pt x="18588" y="21486"/>
                  <a:pt x="18592" y="21488"/>
                  <a:pt x="18593" y="21487"/>
                </a:cubicBezTo>
                <a:cubicBezTo>
                  <a:pt x="18596" y="21484"/>
                  <a:pt x="18601" y="21477"/>
                  <a:pt x="18603" y="21475"/>
                </a:cubicBezTo>
                <a:cubicBezTo>
                  <a:pt x="18634" y="21444"/>
                  <a:pt x="18666" y="21403"/>
                  <a:pt x="18697" y="21362"/>
                </a:cubicBezTo>
                <a:cubicBezTo>
                  <a:pt x="18734" y="21311"/>
                  <a:pt x="18769" y="21253"/>
                  <a:pt x="18801" y="21187"/>
                </a:cubicBezTo>
                <a:cubicBezTo>
                  <a:pt x="18817" y="21153"/>
                  <a:pt x="18828" y="21123"/>
                  <a:pt x="18843" y="21086"/>
                </a:cubicBezTo>
                <a:cubicBezTo>
                  <a:pt x="18857" y="21049"/>
                  <a:pt x="18872" y="21013"/>
                  <a:pt x="18884" y="20974"/>
                </a:cubicBezTo>
                <a:cubicBezTo>
                  <a:pt x="18897" y="20934"/>
                  <a:pt x="18910" y="20891"/>
                  <a:pt x="18921" y="20848"/>
                </a:cubicBezTo>
                <a:cubicBezTo>
                  <a:pt x="18931" y="20805"/>
                  <a:pt x="18938" y="20755"/>
                  <a:pt x="18947" y="20710"/>
                </a:cubicBezTo>
                <a:cubicBezTo>
                  <a:pt x="18956" y="20666"/>
                  <a:pt x="18966" y="20619"/>
                  <a:pt x="18973" y="20573"/>
                </a:cubicBezTo>
                <a:cubicBezTo>
                  <a:pt x="18982" y="20512"/>
                  <a:pt x="18988" y="20460"/>
                  <a:pt x="18994" y="20397"/>
                </a:cubicBezTo>
                <a:cubicBezTo>
                  <a:pt x="18996" y="20377"/>
                  <a:pt x="18997" y="20355"/>
                  <a:pt x="18999" y="20335"/>
                </a:cubicBezTo>
                <a:cubicBezTo>
                  <a:pt x="19004" y="20272"/>
                  <a:pt x="19013" y="20198"/>
                  <a:pt x="19014" y="20134"/>
                </a:cubicBezTo>
                <a:cubicBezTo>
                  <a:pt x="19016" y="20084"/>
                  <a:pt x="19015" y="20034"/>
                  <a:pt x="19014" y="19984"/>
                </a:cubicBezTo>
                <a:cubicBezTo>
                  <a:pt x="19014" y="19934"/>
                  <a:pt x="19012" y="19883"/>
                  <a:pt x="19009" y="19833"/>
                </a:cubicBezTo>
                <a:cubicBezTo>
                  <a:pt x="19007" y="19782"/>
                  <a:pt x="19004" y="19733"/>
                  <a:pt x="18999" y="19683"/>
                </a:cubicBezTo>
                <a:cubicBezTo>
                  <a:pt x="18994" y="19633"/>
                  <a:pt x="18990" y="19582"/>
                  <a:pt x="18983" y="19533"/>
                </a:cubicBezTo>
                <a:cubicBezTo>
                  <a:pt x="18977" y="19484"/>
                  <a:pt x="18966" y="19443"/>
                  <a:pt x="18957" y="19395"/>
                </a:cubicBezTo>
                <a:cubicBezTo>
                  <a:pt x="18948" y="19347"/>
                  <a:pt x="18937" y="19303"/>
                  <a:pt x="18926" y="19257"/>
                </a:cubicBezTo>
                <a:cubicBezTo>
                  <a:pt x="18913" y="19203"/>
                  <a:pt x="18900" y="19154"/>
                  <a:pt x="18884" y="19107"/>
                </a:cubicBezTo>
                <a:cubicBezTo>
                  <a:pt x="18883" y="19103"/>
                  <a:pt x="18884" y="19095"/>
                  <a:pt x="18884" y="19094"/>
                </a:cubicBezTo>
                <a:cubicBezTo>
                  <a:pt x="18880" y="19082"/>
                  <a:pt x="18878" y="19068"/>
                  <a:pt x="18874" y="19057"/>
                </a:cubicBezTo>
                <a:cubicBezTo>
                  <a:pt x="18862" y="19023"/>
                  <a:pt x="18850" y="18999"/>
                  <a:pt x="18837" y="18969"/>
                </a:cubicBezTo>
                <a:cubicBezTo>
                  <a:pt x="18832" y="18956"/>
                  <a:pt x="18822" y="18943"/>
                  <a:pt x="18817" y="18931"/>
                </a:cubicBezTo>
                <a:cubicBezTo>
                  <a:pt x="18799" y="18893"/>
                  <a:pt x="18784" y="18851"/>
                  <a:pt x="18764" y="18819"/>
                </a:cubicBezTo>
                <a:cubicBezTo>
                  <a:pt x="18762" y="18814"/>
                  <a:pt x="18756" y="18810"/>
                  <a:pt x="18754" y="18806"/>
                </a:cubicBezTo>
                <a:cubicBezTo>
                  <a:pt x="18751" y="18801"/>
                  <a:pt x="18747" y="18798"/>
                  <a:pt x="18744" y="18794"/>
                </a:cubicBezTo>
                <a:cubicBezTo>
                  <a:pt x="18742" y="18790"/>
                  <a:pt x="18739" y="18795"/>
                  <a:pt x="18738" y="18794"/>
                </a:cubicBezTo>
                <a:cubicBezTo>
                  <a:pt x="18737" y="18792"/>
                  <a:pt x="18740" y="18783"/>
                  <a:pt x="18738" y="18781"/>
                </a:cubicBezTo>
                <a:cubicBezTo>
                  <a:pt x="18737" y="18780"/>
                  <a:pt x="18734" y="18782"/>
                  <a:pt x="18733" y="18781"/>
                </a:cubicBezTo>
                <a:cubicBezTo>
                  <a:pt x="18730" y="18777"/>
                  <a:pt x="18726" y="18772"/>
                  <a:pt x="18723" y="18768"/>
                </a:cubicBezTo>
                <a:cubicBezTo>
                  <a:pt x="18715" y="18758"/>
                  <a:pt x="18710" y="18753"/>
                  <a:pt x="18702" y="18743"/>
                </a:cubicBezTo>
                <a:cubicBezTo>
                  <a:pt x="18701" y="18743"/>
                  <a:pt x="18703" y="18732"/>
                  <a:pt x="18702" y="18731"/>
                </a:cubicBezTo>
                <a:cubicBezTo>
                  <a:pt x="18696" y="18724"/>
                  <a:pt x="18687" y="18725"/>
                  <a:pt x="18681" y="18718"/>
                </a:cubicBezTo>
                <a:cubicBezTo>
                  <a:pt x="18679" y="18716"/>
                  <a:pt x="18682" y="18706"/>
                  <a:pt x="18681" y="18706"/>
                </a:cubicBezTo>
                <a:cubicBezTo>
                  <a:pt x="18666" y="18689"/>
                  <a:pt x="18650" y="18682"/>
                  <a:pt x="18634" y="18668"/>
                </a:cubicBezTo>
                <a:cubicBezTo>
                  <a:pt x="18627" y="18662"/>
                  <a:pt x="18620" y="18649"/>
                  <a:pt x="18613" y="18643"/>
                </a:cubicBezTo>
                <a:cubicBezTo>
                  <a:pt x="18590" y="18624"/>
                  <a:pt x="18569" y="18617"/>
                  <a:pt x="18546" y="18606"/>
                </a:cubicBezTo>
                <a:cubicBezTo>
                  <a:pt x="18519" y="18592"/>
                  <a:pt x="18489" y="18574"/>
                  <a:pt x="18462" y="18568"/>
                </a:cubicBezTo>
                <a:cubicBezTo>
                  <a:pt x="18435" y="18562"/>
                  <a:pt x="18411" y="18566"/>
                  <a:pt x="18384" y="18568"/>
                </a:cubicBezTo>
                <a:close/>
                <a:moveTo>
                  <a:pt x="19348" y="18568"/>
                </a:moveTo>
                <a:lnTo>
                  <a:pt x="19348" y="20084"/>
                </a:lnTo>
                <a:lnTo>
                  <a:pt x="19348" y="21600"/>
                </a:lnTo>
                <a:lnTo>
                  <a:pt x="19452" y="21600"/>
                </a:lnTo>
                <a:lnTo>
                  <a:pt x="19468" y="20999"/>
                </a:lnTo>
                <a:lnTo>
                  <a:pt x="19478" y="20397"/>
                </a:lnTo>
                <a:lnTo>
                  <a:pt x="19645" y="20372"/>
                </a:lnTo>
                <a:lnTo>
                  <a:pt x="19812" y="20347"/>
                </a:lnTo>
                <a:lnTo>
                  <a:pt x="20004" y="20974"/>
                </a:lnTo>
                <a:lnTo>
                  <a:pt x="20192" y="21575"/>
                </a:lnTo>
                <a:cubicBezTo>
                  <a:pt x="20196" y="21574"/>
                  <a:pt x="20203" y="21576"/>
                  <a:pt x="20207" y="21575"/>
                </a:cubicBezTo>
                <a:cubicBezTo>
                  <a:pt x="20222" y="21572"/>
                  <a:pt x="20237" y="21566"/>
                  <a:pt x="20249" y="21562"/>
                </a:cubicBezTo>
                <a:cubicBezTo>
                  <a:pt x="20262" y="21559"/>
                  <a:pt x="20277" y="21554"/>
                  <a:pt x="20286" y="21550"/>
                </a:cubicBezTo>
                <a:cubicBezTo>
                  <a:pt x="20287" y="21549"/>
                  <a:pt x="20289" y="21551"/>
                  <a:pt x="20291" y="21550"/>
                </a:cubicBezTo>
                <a:cubicBezTo>
                  <a:pt x="20303" y="21543"/>
                  <a:pt x="20312" y="21532"/>
                  <a:pt x="20312" y="21525"/>
                </a:cubicBezTo>
                <a:cubicBezTo>
                  <a:pt x="20312" y="21505"/>
                  <a:pt x="20295" y="21433"/>
                  <a:pt x="20265" y="21324"/>
                </a:cubicBezTo>
                <a:cubicBezTo>
                  <a:pt x="20235" y="21215"/>
                  <a:pt x="20191" y="21068"/>
                  <a:pt x="20145" y="20923"/>
                </a:cubicBezTo>
                <a:lnTo>
                  <a:pt x="19978" y="20397"/>
                </a:lnTo>
                <a:lnTo>
                  <a:pt x="20062" y="20247"/>
                </a:lnTo>
                <a:cubicBezTo>
                  <a:pt x="20103" y="20171"/>
                  <a:pt x="20134" y="20115"/>
                  <a:pt x="20161" y="20059"/>
                </a:cubicBezTo>
                <a:cubicBezTo>
                  <a:pt x="20179" y="20020"/>
                  <a:pt x="20200" y="19980"/>
                  <a:pt x="20213" y="19946"/>
                </a:cubicBezTo>
                <a:cubicBezTo>
                  <a:pt x="20226" y="19911"/>
                  <a:pt x="20235" y="19880"/>
                  <a:pt x="20244" y="19846"/>
                </a:cubicBezTo>
                <a:cubicBezTo>
                  <a:pt x="20247" y="19834"/>
                  <a:pt x="20247" y="19818"/>
                  <a:pt x="20249" y="19808"/>
                </a:cubicBezTo>
                <a:cubicBezTo>
                  <a:pt x="20257" y="19773"/>
                  <a:pt x="20266" y="19746"/>
                  <a:pt x="20270" y="19708"/>
                </a:cubicBezTo>
                <a:cubicBezTo>
                  <a:pt x="20275" y="19649"/>
                  <a:pt x="20275" y="19585"/>
                  <a:pt x="20275" y="19508"/>
                </a:cubicBezTo>
                <a:cubicBezTo>
                  <a:pt x="20275" y="19421"/>
                  <a:pt x="20270" y="19342"/>
                  <a:pt x="20265" y="19270"/>
                </a:cubicBezTo>
                <a:cubicBezTo>
                  <a:pt x="20262" y="19233"/>
                  <a:pt x="20258" y="19190"/>
                  <a:pt x="20254" y="19157"/>
                </a:cubicBezTo>
                <a:cubicBezTo>
                  <a:pt x="20250" y="19124"/>
                  <a:pt x="20250" y="19099"/>
                  <a:pt x="20244" y="19069"/>
                </a:cubicBezTo>
                <a:cubicBezTo>
                  <a:pt x="20238" y="19037"/>
                  <a:pt x="20231" y="19010"/>
                  <a:pt x="20223" y="18981"/>
                </a:cubicBezTo>
                <a:cubicBezTo>
                  <a:pt x="20219" y="18967"/>
                  <a:pt x="20211" y="18954"/>
                  <a:pt x="20207" y="18944"/>
                </a:cubicBezTo>
                <a:cubicBezTo>
                  <a:pt x="20201" y="18924"/>
                  <a:pt x="20199" y="18898"/>
                  <a:pt x="20192" y="18881"/>
                </a:cubicBezTo>
                <a:cubicBezTo>
                  <a:pt x="20189" y="18875"/>
                  <a:pt x="20184" y="18875"/>
                  <a:pt x="20181" y="18869"/>
                </a:cubicBezTo>
                <a:cubicBezTo>
                  <a:pt x="20180" y="18866"/>
                  <a:pt x="20183" y="18859"/>
                  <a:pt x="20181" y="18856"/>
                </a:cubicBezTo>
                <a:cubicBezTo>
                  <a:pt x="20172" y="18836"/>
                  <a:pt x="20160" y="18823"/>
                  <a:pt x="20150" y="18806"/>
                </a:cubicBezTo>
                <a:cubicBezTo>
                  <a:pt x="20148" y="18802"/>
                  <a:pt x="20146" y="18795"/>
                  <a:pt x="20145" y="18794"/>
                </a:cubicBezTo>
                <a:cubicBezTo>
                  <a:pt x="20143" y="18791"/>
                  <a:pt x="20141" y="18796"/>
                  <a:pt x="20140" y="18794"/>
                </a:cubicBezTo>
                <a:cubicBezTo>
                  <a:pt x="20124" y="18770"/>
                  <a:pt x="20109" y="18748"/>
                  <a:pt x="20093" y="18731"/>
                </a:cubicBezTo>
                <a:cubicBezTo>
                  <a:pt x="20073" y="18710"/>
                  <a:pt x="20053" y="18697"/>
                  <a:pt x="20030" y="18681"/>
                </a:cubicBezTo>
                <a:cubicBezTo>
                  <a:pt x="20028" y="18679"/>
                  <a:pt x="20023" y="18670"/>
                  <a:pt x="20020" y="18668"/>
                </a:cubicBezTo>
                <a:cubicBezTo>
                  <a:pt x="20016" y="18666"/>
                  <a:pt x="20013" y="18670"/>
                  <a:pt x="20009" y="18668"/>
                </a:cubicBezTo>
                <a:cubicBezTo>
                  <a:pt x="20007" y="18666"/>
                  <a:pt x="20006" y="18657"/>
                  <a:pt x="20004" y="18656"/>
                </a:cubicBezTo>
                <a:cubicBezTo>
                  <a:pt x="19993" y="18649"/>
                  <a:pt x="19985" y="18649"/>
                  <a:pt x="19973" y="18643"/>
                </a:cubicBezTo>
                <a:cubicBezTo>
                  <a:pt x="19971" y="18642"/>
                  <a:pt x="19968" y="18643"/>
                  <a:pt x="19968" y="18643"/>
                </a:cubicBezTo>
                <a:cubicBezTo>
                  <a:pt x="19966" y="18642"/>
                  <a:pt x="19968" y="18631"/>
                  <a:pt x="19968" y="18631"/>
                </a:cubicBezTo>
                <a:cubicBezTo>
                  <a:pt x="19954" y="18624"/>
                  <a:pt x="19936" y="18624"/>
                  <a:pt x="19921" y="18618"/>
                </a:cubicBezTo>
                <a:cubicBezTo>
                  <a:pt x="19902" y="18611"/>
                  <a:pt x="19884" y="18610"/>
                  <a:pt x="19864" y="18606"/>
                </a:cubicBezTo>
                <a:cubicBezTo>
                  <a:pt x="19860" y="18605"/>
                  <a:pt x="19857" y="18594"/>
                  <a:pt x="19853" y="18593"/>
                </a:cubicBezTo>
                <a:cubicBezTo>
                  <a:pt x="19852" y="18593"/>
                  <a:pt x="19849" y="18593"/>
                  <a:pt x="19848" y="18593"/>
                </a:cubicBezTo>
                <a:cubicBezTo>
                  <a:pt x="19829" y="18589"/>
                  <a:pt x="19811" y="18583"/>
                  <a:pt x="19791" y="18581"/>
                </a:cubicBezTo>
                <a:cubicBezTo>
                  <a:pt x="19745" y="18574"/>
                  <a:pt x="19698" y="18568"/>
                  <a:pt x="19645" y="18568"/>
                </a:cubicBezTo>
                <a:lnTo>
                  <a:pt x="19348" y="18568"/>
                </a:lnTo>
                <a:close/>
                <a:moveTo>
                  <a:pt x="20567" y="18568"/>
                </a:moveTo>
                <a:cubicBezTo>
                  <a:pt x="20548" y="18568"/>
                  <a:pt x="20533" y="18585"/>
                  <a:pt x="20520" y="18593"/>
                </a:cubicBezTo>
                <a:cubicBezTo>
                  <a:pt x="20514" y="18597"/>
                  <a:pt x="20508" y="18600"/>
                  <a:pt x="20504" y="18606"/>
                </a:cubicBezTo>
                <a:cubicBezTo>
                  <a:pt x="20501" y="18611"/>
                  <a:pt x="20499" y="18612"/>
                  <a:pt x="20499" y="18618"/>
                </a:cubicBezTo>
                <a:cubicBezTo>
                  <a:pt x="20499" y="18643"/>
                  <a:pt x="20606" y="19035"/>
                  <a:pt x="20739" y="19495"/>
                </a:cubicBezTo>
                <a:lnTo>
                  <a:pt x="20978" y="20335"/>
                </a:lnTo>
                <a:lnTo>
                  <a:pt x="20978" y="20974"/>
                </a:lnTo>
                <a:cubicBezTo>
                  <a:pt x="20978" y="21092"/>
                  <a:pt x="20982" y="21181"/>
                  <a:pt x="20984" y="21262"/>
                </a:cubicBezTo>
                <a:cubicBezTo>
                  <a:pt x="20984" y="21288"/>
                  <a:pt x="20983" y="21302"/>
                  <a:pt x="20984" y="21324"/>
                </a:cubicBezTo>
                <a:cubicBezTo>
                  <a:pt x="20985" y="21373"/>
                  <a:pt x="20986" y="21417"/>
                  <a:pt x="20989" y="21450"/>
                </a:cubicBezTo>
                <a:cubicBezTo>
                  <a:pt x="20992" y="21486"/>
                  <a:pt x="20995" y="21516"/>
                  <a:pt x="20999" y="21537"/>
                </a:cubicBezTo>
                <a:cubicBezTo>
                  <a:pt x="21001" y="21546"/>
                  <a:pt x="21003" y="21556"/>
                  <a:pt x="21004" y="21562"/>
                </a:cubicBezTo>
                <a:cubicBezTo>
                  <a:pt x="21005" y="21565"/>
                  <a:pt x="21009" y="21573"/>
                  <a:pt x="21010" y="21575"/>
                </a:cubicBezTo>
                <a:cubicBezTo>
                  <a:pt x="21013" y="21584"/>
                  <a:pt x="21016" y="21596"/>
                  <a:pt x="21020" y="21600"/>
                </a:cubicBezTo>
                <a:lnTo>
                  <a:pt x="21051" y="21600"/>
                </a:lnTo>
                <a:cubicBezTo>
                  <a:pt x="21056" y="21596"/>
                  <a:pt x="21058" y="21585"/>
                  <a:pt x="21062" y="21575"/>
                </a:cubicBezTo>
                <a:cubicBezTo>
                  <a:pt x="21067" y="21562"/>
                  <a:pt x="21074" y="21548"/>
                  <a:pt x="21077" y="21525"/>
                </a:cubicBezTo>
                <a:cubicBezTo>
                  <a:pt x="21078" y="21521"/>
                  <a:pt x="21077" y="21516"/>
                  <a:pt x="21077" y="21512"/>
                </a:cubicBezTo>
                <a:cubicBezTo>
                  <a:pt x="21078" y="21509"/>
                  <a:pt x="21077" y="21504"/>
                  <a:pt x="21077" y="21500"/>
                </a:cubicBezTo>
                <a:cubicBezTo>
                  <a:pt x="21078" y="21497"/>
                  <a:pt x="21077" y="21488"/>
                  <a:pt x="21077" y="21487"/>
                </a:cubicBezTo>
                <a:cubicBezTo>
                  <a:pt x="21078" y="21476"/>
                  <a:pt x="21082" y="21462"/>
                  <a:pt x="21083" y="21450"/>
                </a:cubicBezTo>
                <a:cubicBezTo>
                  <a:pt x="21085" y="21422"/>
                  <a:pt x="21087" y="21395"/>
                  <a:pt x="21088" y="21362"/>
                </a:cubicBezTo>
                <a:cubicBezTo>
                  <a:pt x="21091" y="21273"/>
                  <a:pt x="21093" y="21158"/>
                  <a:pt x="21093" y="20999"/>
                </a:cubicBezTo>
                <a:cubicBezTo>
                  <a:pt x="21093" y="20405"/>
                  <a:pt x="21097" y="20386"/>
                  <a:pt x="21327" y="19595"/>
                </a:cubicBezTo>
                <a:cubicBezTo>
                  <a:pt x="21399" y="19349"/>
                  <a:pt x="21448" y="19174"/>
                  <a:pt x="21489" y="19032"/>
                </a:cubicBezTo>
                <a:cubicBezTo>
                  <a:pt x="21499" y="18995"/>
                  <a:pt x="21509" y="18967"/>
                  <a:pt x="21515" y="18944"/>
                </a:cubicBezTo>
                <a:cubicBezTo>
                  <a:pt x="21517" y="18937"/>
                  <a:pt x="21514" y="18935"/>
                  <a:pt x="21515" y="18931"/>
                </a:cubicBezTo>
                <a:cubicBezTo>
                  <a:pt x="21518" y="18922"/>
                  <a:pt x="21518" y="18927"/>
                  <a:pt x="21520" y="18919"/>
                </a:cubicBezTo>
                <a:cubicBezTo>
                  <a:pt x="21545" y="18830"/>
                  <a:pt x="21567" y="18740"/>
                  <a:pt x="21578" y="18693"/>
                </a:cubicBezTo>
                <a:cubicBezTo>
                  <a:pt x="21580" y="18683"/>
                  <a:pt x="21582" y="18674"/>
                  <a:pt x="21583" y="18668"/>
                </a:cubicBezTo>
                <a:cubicBezTo>
                  <a:pt x="21586" y="18650"/>
                  <a:pt x="21592" y="18642"/>
                  <a:pt x="21593" y="18631"/>
                </a:cubicBezTo>
                <a:cubicBezTo>
                  <a:pt x="21594" y="18624"/>
                  <a:pt x="21593" y="18611"/>
                  <a:pt x="21593" y="18606"/>
                </a:cubicBezTo>
                <a:cubicBezTo>
                  <a:pt x="21593" y="18596"/>
                  <a:pt x="21590" y="18598"/>
                  <a:pt x="21588" y="18593"/>
                </a:cubicBezTo>
                <a:cubicBezTo>
                  <a:pt x="21587" y="18590"/>
                  <a:pt x="21589" y="18582"/>
                  <a:pt x="21588" y="18581"/>
                </a:cubicBezTo>
                <a:cubicBezTo>
                  <a:pt x="21584" y="18575"/>
                  <a:pt x="21580" y="18569"/>
                  <a:pt x="21572" y="18568"/>
                </a:cubicBezTo>
                <a:cubicBezTo>
                  <a:pt x="21565" y="18567"/>
                  <a:pt x="21557" y="18568"/>
                  <a:pt x="21546" y="18568"/>
                </a:cubicBezTo>
                <a:cubicBezTo>
                  <a:pt x="21534" y="18568"/>
                  <a:pt x="21516" y="18590"/>
                  <a:pt x="21499" y="18618"/>
                </a:cubicBezTo>
                <a:cubicBezTo>
                  <a:pt x="21485" y="18642"/>
                  <a:pt x="21471" y="18674"/>
                  <a:pt x="21453" y="18718"/>
                </a:cubicBezTo>
                <a:cubicBezTo>
                  <a:pt x="21445" y="18737"/>
                  <a:pt x="21435" y="18759"/>
                  <a:pt x="21426" y="18781"/>
                </a:cubicBezTo>
                <a:cubicBezTo>
                  <a:pt x="21421" y="18795"/>
                  <a:pt x="21416" y="18816"/>
                  <a:pt x="21411" y="18831"/>
                </a:cubicBezTo>
                <a:cubicBezTo>
                  <a:pt x="21410" y="18833"/>
                  <a:pt x="21406" y="18830"/>
                  <a:pt x="21406" y="18831"/>
                </a:cubicBezTo>
                <a:cubicBezTo>
                  <a:pt x="21404" y="18835"/>
                  <a:pt x="21407" y="18840"/>
                  <a:pt x="21406" y="18844"/>
                </a:cubicBezTo>
                <a:cubicBezTo>
                  <a:pt x="21405" y="18847"/>
                  <a:pt x="21402" y="18853"/>
                  <a:pt x="21400" y="18856"/>
                </a:cubicBezTo>
                <a:cubicBezTo>
                  <a:pt x="21394" y="18873"/>
                  <a:pt x="21391" y="18887"/>
                  <a:pt x="21385" y="18906"/>
                </a:cubicBezTo>
                <a:cubicBezTo>
                  <a:pt x="21384" y="18908"/>
                  <a:pt x="21380" y="18917"/>
                  <a:pt x="21380" y="18919"/>
                </a:cubicBezTo>
                <a:cubicBezTo>
                  <a:pt x="21372" y="18941"/>
                  <a:pt x="21367" y="18957"/>
                  <a:pt x="21359" y="18981"/>
                </a:cubicBezTo>
                <a:cubicBezTo>
                  <a:pt x="21335" y="19057"/>
                  <a:pt x="21308" y="19148"/>
                  <a:pt x="21281" y="19245"/>
                </a:cubicBezTo>
                <a:cubicBezTo>
                  <a:pt x="21175" y="19610"/>
                  <a:pt x="21074" y="19920"/>
                  <a:pt x="21057" y="19946"/>
                </a:cubicBezTo>
                <a:cubicBezTo>
                  <a:pt x="21054" y="19949"/>
                  <a:pt x="21051" y="19953"/>
                  <a:pt x="21046" y="19946"/>
                </a:cubicBezTo>
                <a:cubicBezTo>
                  <a:pt x="21042" y="19940"/>
                  <a:pt x="21037" y="19924"/>
                  <a:pt x="21031" y="19909"/>
                </a:cubicBezTo>
                <a:cubicBezTo>
                  <a:pt x="21003" y="19847"/>
                  <a:pt x="20961" y="19723"/>
                  <a:pt x="20911" y="19558"/>
                </a:cubicBezTo>
                <a:cubicBezTo>
                  <a:pt x="20886" y="19475"/>
                  <a:pt x="20859" y="19380"/>
                  <a:pt x="20833" y="19282"/>
                </a:cubicBezTo>
                <a:cubicBezTo>
                  <a:pt x="20804" y="19177"/>
                  <a:pt x="20774" y="19089"/>
                  <a:pt x="20749" y="19006"/>
                </a:cubicBezTo>
                <a:cubicBezTo>
                  <a:pt x="20736" y="18964"/>
                  <a:pt x="20729" y="18926"/>
                  <a:pt x="20718" y="18894"/>
                </a:cubicBezTo>
                <a:cubicBezTo>
                  <a:pt x="20717" y="18891"/>
                  <a:pt x="20713" y="18896"/>
                  <a:pt x="20713" y="18894"/>
                </a:cubicBezTo>
                <a:cubicBezTo>
                  <a:pt x="20712" y="18890"/>
                  <a:pt x="20713" y="18883"/>
                  <a:pt x="20713" y="18881"/>
                </a:cubicBezTo>
                <a:cubicBezTo>
                  <a:pt x="20701" y="18847"/>
                  <a:pt x="20687" y="18810"/>
                  <a:pt x="20676" y="18781"/>
                </a:cubicBezTo>
                <a:cubicBezTo>
                  <a:pt x="20666" y="18753"/>
                  <a:pt x="20659" y="18741"/>
                  <a:pt x="20650" y="18718"/>
                </a:cubicBezTo>
                <a:cubicBezTo>
                  <a:pt x="20645" y="18705"/>
                  <a:pt x="20640" y="18692"/>
                  <a:pt x="20635" y="18681"/>
                </a:cubicBezTo>
                <a:cubicBezTo>
                  <a:pt x="20634" y="18679"/>
                  <a:pt x="20636" y="18671"/>
                  <a:pt x="20635" y="18668"/>
                </a:cubicBezTo>
                <a:cubicBezTo>
                  <a:pt x="20633" y="18665"/>
                  <a:pt x="20631" y="18671"/>
                  <a:pt x="20629" y="18668"/>
                </a:cubicBezTo>
                <a:cubicBezTo>
                  <a:pt x="20628" y="18666"/>
                  <a:pt x="20625" y="18658"/>
                  <a:pt x="20624" y="18656"/>
                </a:cubicBezTo>
                <a:cubicBezTo>
                  <a:pt x="20622" y="18652"/>
                  <a:pt x="20621" y="18647"/>
                  <a:pt x="20619" y="18643"/>
                </a:cubicBezTo>
                <a:cubicBezTo>
                  <a:pt x="20607" y="18619"/>
                  <a:pt x="20597" y="18591"/>
                  <a:pt x="20588" y="18581"/>
                </a:cubicBezTo>
                <a:cubicBezTo>
                  <a:pt x="20580" y="18573"/>
                  <a:pt x="20573" y="18568"/>
                  <a:pt x="20567" y="18568"/>
                </a:cubicBezTo>
                <a:close/>
                <a:moveTo>
                  <a:pt x="13065" y="18831"/>
                </a:moveTo>
                <a:cubicBezTo>
                  <a:pt x="13178" y="18829"/>
                  <a:pt x="13294" y="18925"/>
                  <a:pt x="13393" y="19144"/>
                </a:cubicBezTo>
                <a:cubicBezTo>
                  <a:pt x="13516" y="19414"/>
                  <a:pt x="13530" y="19490"/>
                  <a:pt x="13545" y="19984"/>
                </a:cubicBezTo>
                <a:cubicBezTo>
                  <a:pt x="13561" y="20524"/>
                  <a:pt x="13561" y="20534"/>
                  <a:pt x="13414" y="20886"/>
                </a:cubicBezTo>
                <a:cubicBezTo>
                  <a:pt x="13281" y="21206"/>
                  <a:pt x="13247" y="21249"/>
                  <a:pt x="13081" y="21249"/>
                </a:cubicBezTo>
                <a:cubicBezTo>
                  <a:pt x="12791" y="21249"/>
                  <a:pt x="12591" y="20754"/>
                  <a:pt x="12591" y="20046"/>
                </a:cubicBezTo>
                <a:cubicBezTo>
                  <a:pt x="12591" y="19318"/>
                  <a:pt x="12818" y="18836"/>
                  <a:pt x="13065" y="18831"/>
                </a:cubicBezTo>
                <a:close/>
                <a:moveTo>
                  <a:pt x="18405" y="18844"/>
                </a:moveTo>
                <a:cubicBezTo>
                  <a:pt x="18880" y="18845"/>
                  <a:pt x="19074" y="20402"/>
                  <a:pt x="18681" y="21061"/>
                </a:cubicBezTo>
                <a:cubicBezTo>
                  <a:pt x="18471" y="21414"/>
                  <a:pt x="18227" y="21329"/>
                  <a:pt x="18051" y="20848"/>
                </a:cubicBezTo>
                <a:cubicBezTo>
                  <a:pt x="17896" y="20426"/>
                  <a:pt x="17874" y="20028"/>
                  <a:pt x="17967" y="19520"/>
                </a:cubicBezTo>
                <a:cubicBezTo>
                  <a:pt x="18053" y="19057"/>
                  <a:pt x="18191" y="18843"/>
                  <a:pt x="18405" y="18844"/>
                </a:cubicBezTo>
                <a:close/>
                <a:moveTo>
                  <a:pt x="11633" y="18856"/>
                </a:moveTo>
                <a:cubicBezTo>
                  <a:pt x="11685" y="18851"/>
                  <a:pt x="11728" y="18855"/>
                  <a:pt x="11763" y="18856"/>
                </a:cubicBezTo>
                <a:cubicBezTo>
                  <a:pt x="11869" y="18861"/>
                  <a:pt x="11908" y="18904"/>
                  <a:pt x="11956" y="19019"/>
                </a:cubicBezTo>
                <a:cubicBezTo>
                  <a:pt x="12059" y="19266"/>
                  <a:pt x="12052" y="19499"/>
                  <a:pt x="11935" y="19721"/>
                </a:cubicBezTo>
                <a:cubicBezTo>
                  <a:pt x="11861" y="19860"/>
                  <a:pt x="11782" y="19909"/>
                  <a:pt x="11617" y="19909"/>
                </a:cubicBezTo>
                <a:cubicBezTo>
                  <a:pt x="11369" y="19909"/>
                  <a:pt x="11354" y="19863"/>
                  <a:pt x="11372" y="19270"/>
                </a:cubicBezTo>
                <a:lnTo>
                  <a:pt x="11383" y="18881"/>
                </a:lnTo>
                <a:lnTo>
                  <a:pt x="11633" y="18856"/>
                </a:lnTo>
                <a:close/>
                <a:moveTo>
                  <a:pt x="19718" y="18856"/>
                </a:moveTo>
                <a:cubicBezTo>
                  <a:pt x="19768" y="18851"/>
                  <a:pt x="19813" y="18854"/>
                  <a:pt x="19848" y="18856"/>
                </a:cubicBezTo>
                <a:cubicBezTo>
                  <a:pt x="19954" y="18862"/>
                  <a:pt x="20000" y="18902"/>
                  <a:pt x="20062" y="19019"/>
                </a:cubicBezTo>
                <a:cubicBezTo>
                  <a:pt x="20195" y="19271"/>
                  <a:pt x="20199" y="19659"/>
                  <a:pt x="20067" y="19909"/>
                </a:cubicBezTo>
                <a:cubicBezTo>
                  <a:pt x="19991" y="20052"/>
                  <a:pt x="19912" y="20084"/>
                  <a:pt x="19728" y="20084"/>
                </a:cubicBezTo>
                <a:cubicBezTo>
                  <a:pt x="19455" y="20084"/>
                  <a:pt x="19446" y="20070"/>
                  <a:pt x="19462" y="19370"/>
                </a:cubicBezTo>
                <a:lnTo>
                  <a:pt x="19478" y="18881"/>
                </a:lnTo>
                <a:lnTo>
                  <a:pt x="19718" y="18856"/>
                </a:lnTo>
                <a:close/>
                <a:moveTo>
                  <a:pt x="14128" y="18881"/>
                </a:moveTo>
                <a:lnTo>
                  <a:pt x="14420" y="18881"/>
                </a:lnTo>
                <a:cubicBezTo>
                  <a:pt x="14683" y="18881"/>
                  <a:pt x="14718" y="18910"/>
                  <a:pt x="14784" y="19107"/>
                </a:cubicBezTo>
                <a:cubicBezTo>
                  <a:pt x="14871" y="19364"/>
                  <a:pt x="14853" y="19699"/>
                  <a:pt x="14738" y="19934"/>
                </a:cubicBezTo>
                <a:cubicBezTo>
                  <a:pt x="14681" y="20049"/>
                  <a:pt x="14595" y="20084"/>
                  <a:pt x="14404" y="20084"/>
                </a:cubicBezTo>
                <a:cubicBezTo>
                  <a:pt x="14109" y="20084"/>
                  <a:pt x="14101" y="20077"/>
                  <a:pt x="14118" y="19370"/>
                </a:cubicBezTo>
                <a:lnTo>
                  <a:pt x="14128" y="18881"/>
                </a:lnTo>
                <a:close/>
                <a:moveTo>
                  <a:pt x="10362" y="19107"/>
                </a:moveTo>
                <a:cubicBezTo>
                  <a:pt x="10411" y="19107"/>
                  <a:pt x="10630" y="20248"/>
                  <a:pt x="10601" y="20360"/>
                </a:cubicBezTo>
                <a:cubicBezTo>
                  <a:pt x="10590" y="20404"/>
                  <a:pt x="10482" y="20447"/>
                  <a:pt x="10362" y="20447"/>
                </a:cubicBezTo>
                <a:cubicBezTo>
                  <a:pt x="10241" y="20447"/>
                  <a:pt x="10133" y="20404"/>
                  <a:pt x="10122" y="20360"/>
                </a:cubicBezTo>
                <a:cubicBezTo>
                  <a:pt x="10093" y="20248"/>
                  <a:pt x="10312" y="19107"/>
                  <a:pt x="10362" y="19107"/>
                </a:cubicBezTo>
                <a:close/>
                <a:moveTo>
                  <a:pt x="15821" y="19107"/>
                </a:moveTo>
                <a:cubicBezTo>
                  <a:pt x="15871" y="19107"/>
                  <a:pt x="16089" y="20248"/>
                  <a:pt x="16061" y="20360"/>
                </a:cubicBezTo>
                <a:cubicBezTo>
                  <a:pt x="16049" y="20404"/>
                  <a:pt x="15941" y="20447"/>
                  <a:pt x="15821" y="20447"/>
                </a:cubicBezTo>
                <a:cubicBezTo>
                  <a:pt x="15701" y="20447"/>
                  <a:pt x="15593" y="20404"/>
                  <a:pt x="15581" y="20360"/>
                </a:cubicBezTo>
                <a:cubicBezTo>
                  <a:pt x="15553" y="20248"/>
                  <a:pt x="15771" y="19107"/>
                  <a:pt x="15821" y="19107"/>
                </a:cubicBezTo>
                <a:close/>
                <a:moveTo>
                  <a:pt x="11805" y="20184"/>
                </a:moveTo>
                <a:cubicBezTo>
                  <a:pt x="11922" y="20188"/>
                  <a:pt x="11960" y="20242"/>
                  <a:pt x="12018" y="20372"/>
                </a:cubicBezTo>
                <a:cubicBezTo>
                  <a:pt x="12129" y="20623"/>
                  <a:pt x="12127" y="20750"/>
                  <a:pt x="12013" y="21024"/>
                </a:cubicBezTo>
                <a:cubicBezTo>
                  <a:pt x="11933" y="21215"/>
                  <a:pt x="11888" y="21249"/>
                  <a:pt x="11659" y="21249"/>
                </a:cubicBezTo>
                <a:cubicBezTo>
                  <a:pt x="11363" y="21249"/>
                  <a:pt x="11354" y="21218"/>
                  <a:pt x="11372" y="20610"/>
                </a:cubicBezTo>
                <a:lnTo>
                  <a:pt x="11383" y="20222"/>
                </a:lnTo>
                <a:lnTo>
                  <a:pt x="11659" y="20197"/>
                </a:lnTo>
                <a:cubicBezTo>
                  <a:pt x="11719" y="20191"/>
                  <a:pt x="11765" y="20183"/>
                  <a:pt x="11805" y="20184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392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3" r:id="rId1"/>
    <p:sldLayoutId id="2147484304" r:id="rId2"/>
    <p:sldLayoutId id="2147484305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7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">
          <p15:clr>
            <a:srgbClr val="5ACBF0"/>
          </p15:clr>
        </p15:guide>
        <p15:guide id="2" pos="460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80EF911-4221-C147-BC8C-3F28FDDAB4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253" y="3687293"/>
            <a:ext cx="2823737" cy="2251817"/>
          </a:xfrm>
          <a:prstGeom prst="rect">
            <a:avLst/>
          </a:prstGeom>
        </p:spPr>
      </p:pic>
      <p:pic>
        <p:nvPicPr>
          <p:cNvPr id="24" name="Picture 23" descr="P1010174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5971" y="1979218"/>
            <a:ext cx="2364642" cy="20442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2110" y="3918581"/>
            <a:ext cx="1828800" cy="2020529"/>
          </a:xfrm>
          <a:prstGeom prst="rect">
            <a:avLst/>
          </a:prstGeom>
        </p:spPr>
      </p:pic>
      <p:pic>
        <p:nvPicPr>
          <p:cNvPr id="14" name="Picture 13" descr="thin layer NAP.png">
            <a:extLst>
              <a:ext uri="{FF2B5EF4-FFF2-40B4-BE49-F238E27FC236}">
                <a16:creationId xmlns="" xmlns:a16="http://schemas.microsoft.com/office/drawing/2014/main" id="{5311BC5B-FF07-2943-B8D7-3257AFFDB9E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885" y="367468"/>
            <a:ext cx="2623558" cy="1623702"/>
          </a:xfrm>
          <a:prstGeom prst="rect">
            <a:avLst/>
          </a:prstGeom>
        </p:spPr>
      </p:pic>
      <p:pic>
        <p:nvPicPr>
          <p:cNvPr id="23" name="Picture 22" descr="IMG_5591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5152" y="1979218"/>
            <a:ext cx="1671701" cy="2057840"/>
          </a:xfrm>
          <a:prstGeom prst="rect">
            <a:avLst/>
          </a:prstGeom>
        </p:spPr>
      </p:pic>
      <p:pic>
        <p:nvPicPr>
          <p:cNvPr id="25" name="Picture 2" descr="SBAS_GalvEntrance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37"/>
          <a:stretch/>
        </p:blipFill>
        <p:spPr bwMode="auto">
          <a:xfrm>
            <a:off x="7253817" y="360994"/>
            <a:ext cx="1723036" cy="163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-13090" y="0"/>
            <a:ext cx="9144000" cy="6858000"/>
            <a:chOff x="-3540357" y="0"/>
            <a:chExt cx="9144000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40357" y="0"/>
              <a:ext cx="9144000" cy="68580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3798277" y="1971548"/>
              <a:ext cx="0" cy="2042176"/>
            </a:xfrm>
            <a:prstGeom prst="line">
              <a:avLst/>
            </a:prstGeom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="" xmlns:a16="http://schemas.microsoft.com/office/drawing/2014/main" id="{18BB58AB-A3CD-9441-875B-EB670E2D28F3}"/>
              </a:ext>
            </a:extLst>
          </p:cNvPr>
          <p:cNvSpPr txBox="1">
            <a:spLocks/>
          </p:cNvSpPr>
          <p:nvPr/>
        </p:nvSpPr>
        <p:spPr>
          <a:xfrm>
            <a:off x="509510" y="1003851"/>
            <a:ext cx="5671998" cy="453823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7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2400" b="0" dirty="0"/>
          </a:p>
          <a:p>
            <a:r>
              <a:rPr lang="en-US" sz="2400" smtClean="0"/>
              <a:t>USACE Portland regional sediment management projects</a:t>
            </a:r>
          </a:p>
          <a:p>
            <a:endParaRPr lang="en-US" sz="2400"/>
          </a:p>
          <a:p>
            <a:endParaRPr lang="en-US" sz="2400" smtClean="0"/>
          </a:p>
          <a:p>
            <a:endParaRPr lang="en-US" sz="2400"/>
          </a:p>
          <a:p>
            <a:endParaRPr lang="en-US" sz="2400" smtClean="0"/>
          </a:p>
          <a:p>
            <a:r>
              <a:rPr lang="en-US" sz="2400" smtClean="0"/>
              <a:t>Lower Columbia solutions group</a:t>
            </a:r>
          </a:p>
          <a:p>
            <a:endParaRPr lang="en-US" sz="2400"/>
          </a:p>
          <a:p>
            <a:r>
              <a:rPr lang="en-US" sz="2400" smtClean="0"/>
              <a:t>January 14, 2020</a:t>
            </a:r>
            <a:endParaRPr lang="en-US" sz="240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dirty="0" smtClean="0"/>
          </a:p>
          <a:p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26" name="Picture 11" descr="RSMlogo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52" y="5741127"/>
            <a:ext cx="1024739" cy="93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Placeholder 2"/>
          <p:cNvSpPr txBox="1">
            <a:spLocks/>
          </p:cNvSpPr>
          <p:nvPr/>
        </p:nvSpPr>
        <p:spPr>
          <a:xfrm>
            <a:off x="509510" y="2803870"/>
            <a:ext cx="5621571" cy="261676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484" y="5719612"/>
            <a:ext cx="2353260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NWP RSM Highlights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3058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1300" u="sng" dirty="0" smtClean="0"/>
              <a:t>2012</a:t>
            </a:r>
          </a:p>
          <a:p>
            <a:pPr>
              <a:buFontTx/>
              <a:buChar char="-"/>
            </a:pPr>
            <a:r>
              <a:rPr lang="en-US" sz="1300" dirty="0" err="1" smtClean="0"/>
              <a:t>AdH</a:t>
            </a:r>
            <a:r>
              <a:rPr lang="en-US" sz="1300" dirty="0" smtClean="0"/>
              <a:t> Modeling in the Lower Columbia</a:t>
            </a:r>
          </a:p>
          <a:p>
            <a:pPr>
              <a:buFontTx/>
              <a:buChar char="-"/>
            </a:pPr>
            <a:r>
              <a:rPr lang="en-US" sz="1300" dirty="0" smtClean="0"/>
              <a:t>MCR Adaptive Management</a:t>
            </a:r>
          </a:p>
          <a:p>
            <a:pPr marL="0" indent="0">
              <a:buNone/>
            </a:pPr>
            <a:r>
              <a:rPr lang="en-US" sz="1300" u="sng" dirty="0" smtClean="0"/>
              <a:t>2013</a:t>
            </a:r>
          </a:p>
          <a:p>
            <a:pPr>
              <a:buFontTx/>
              <a:buChar char="-"/>
            </a:pPr>
            <a:r>
              <a:rPr lang="en-US" sz="1300" dirty="0" smtClean="0"/>
              <a:t>Oregon Sediment Model (Port </a:t>
            </a:r>
            <a:r>
              <a:rPr lang="en-US" sz="1300" dirty="0" err="1" smtClean="0"/>
              <a:t>Orford</a:t>
            </a:r>
            <a:r>
              <a:rPr lang="en-US" sz="1300" dirty="0" smtClean="0"/>
              <a:t>)</a:t>
            </a:r>
          </a:p>
          <a:p>
            <a:pPr>
              <a:buFontTx/>
              <a:buChar char="-"/>
            </a:pPr>
            <a:r>
              <a:rPr lang="en-US" sz="1300" dirty="0" smtClean="0"/>
              <a:t>MCR South Jetty Dune Stabilization</a:t>
            </a:r>
          </a:p>
          <a:p>
            <a:pPr marL="0" indent="0">
              <a:buNone/>
            </a:pPr>
            <a:r>
              <a:rPr lang="en-US" sz="1300" u="sng" dirty="0" smtClean="0"/>
              <a:t>2014</a:t>
            </a:r>
          </a:p>
          <a:p>
            <a:pPr>
              <a:buFontTx/>
              <a:buChar char="-"/>
            </a:pPr>
            <a:r>
              <a:rPr lang="en-US" sz="1300" dirty="0" smtClean="0"/>
              <a:t>Oregon </a:t>
            </a:r>
            <a:r>
              <a:rPr lang="en-US" sz="1300" dirty="0" err="1" smtClean="0"/>
              <a:t>Shoreface</a:t>
            </a:r>
            <a:r>
              <a:rPr lang="en-US" sz="1300" dirty="0" smtClean="0"/>
              <a:t> Sediment Stabilization (Yaquina South Jetty)</a:t>
            </a:r>
          </a:p>
          <a:p>
            <a:pPr marL="0" indent="0">
              <a:buNone/>
            </a:pPr>
            <a:r>
              <a:rPr lang="en-US" sz="1300" u="sng" dirty="0" smtClean="0"/>
              <a:t>2015</a:t>
            </a:r>
          </a:p>
          <a:p>
            <a:pPr>
              <a:buFontTx/>
              <a:buChar char="-"/>
            </a:pPr>
            <a:r>
              <a:rPr lang="en-US" sz="1300" dirty="0" smtClean="0"/>
              <a:t>Lower Columbia River RSMP</a:t>
            </a:r>
          </a:p>
          <a:p>
            <a:pPr marL="0" indent="0">
              <a:buNone/>
            </a:pPr>
            <a:r>
              <a:rPr lang="en-US" sz="1300" u="sng" dirty="0" smtClean="0"/>
              <a:t>2016</a:t>
            </a:r>
          </a:p>
          <a:p>
            <a:pPr>
              <a:buFontTx/>
              <a:buChar char="-"/>
            </a:pPr>
            <a:r>
              <a:rPr lang="en-US" sz="1300" dirty="0" smtClean="0"/>
              <a:t>Lower Columbia River RSMP </a:t>
            </a:r>
          </a:p>
          <a:p>
            <a:pPr>
              <a:buFontTx/>
              <a:buChar char="-"/>
            </a:pPr>
            <a:r>
              <a:rPr lang="en-US" sz="1300" dirty="0" smtClean="0"/>
              <a:t>Optimizing Fall Creek Reservoir Flush</a:t>
            </a:r>
          </a:p>
          <a:p>
            <a:pPr marL="0" indent="0">
              <a:buNone/>
            </a:pPr>
            <a:r>
              <a:rPr lang="en-US" sz="1300" u="sng" dirty="0" smtClean="0"/>
              <a:t>2017</a:t>
            </a:r>
            <a:endParaRPr lang="en-US" sz="1300" u="sng" dirty="0"/>
          </a:p>
          <a:p>
            <a:pPr>
              <a:buFontTx/>
              <a:buChar char="-"/>
            </a:pPr>
            <a:r>
              <a:rPr lang="en-US" sz="1300" dirty="0" smtClean="0"/>
              <a:t>Crab Response to Nearshore Dredged Material Placement (NAO)</a:t>
            </a:r>
          </a:p>
          <a:p>
            <a:pPr>
              <a:buFontTx/>
              <a:buChar char="-"/>
            </a:pPr>
            <a:r>
              <a:rPr lang="en-US" sz="1300" dirty="0" smtClean="0"/>
              <a:t>Lower Columbia </a:t>
            </a:r>
            <a:r>
              <a:rPr lang="en-US" sz="1300" smtClean="0"/>
              <a:t>River </a:t>
            </a:r>
            <a:r>
              <a:rPr lang="en-US" sz="1300" smtClean="0"/>
              <a:t>RSMP</a:t>
            </a:r>
          </a:p>
          <a:p>
            <a:pPr marL="0" indent="0">
              <a:buNone/>
            </a:pPr>
            <a:r>
              <a:rPr lang="en-US" sz="1300" u="sng" smtClean="0"/>
              <a:t>2018</a:t>
            </a:r>
            <a:endParaRPr lang="en-US" sz="1300" u="sng"/>
          </a:p>
          <a:p>
            <a:pPr>
              <a:buFontTx/>
              <a:buChar char="-"/>
            </a:pPr>
            <a:r>
              <a:rPr lang="en-US" sz="1300" smtClean="0"/>
              <a:t>North Head Argus Monitoring (ERDC)</a:t>
            </a:r>
            <a:endParaRPr lang="en-US" sz="1300"/>
          </a:p>
          <a:p>
            <a:pPr>
              <a:buFontTx/>
              <a:buChar char="-"/>
            </a:pPr>
            <a:r>
              <a:rPr lang="en-US" sz="1300"/>
              <a:t>Lower Columbia </a:t>
            </a:r>
            <a:r>
              <a:rPr lang="en-US" sz="1300"/>
              <a:t>River </a:t>
            </a:r>
            <a:r>
              <a:rPr lang="en-US" sz="1300" smtClean="0"/>
              <a:t>Site Selection Framework for Habitat Creation</a:t>
            </a:r>
          </a:p>
          <a:p>
            <a:pPr>
              <a:buFontTx/>
              <a:buChar char="-"/>
            </a:pPr>
            <a:r>
              <a:rPr lang="en-US" sz="1300" smtClean="0"/>
              <a:t>West Sand Island Shoreface Stabilization</a:t>
            </a:r>
            <a:endParaRPr lang="en-US" sz="1300"/>
          </a:p>
          <a:p>
            <a:pPr marL="0" indent="0">
              <a:buNone/>
            </a:pPr>
            <a:r>
              <a:rPr lang="en-US" sz="1300" u="sng" smtClean="0"/>
              <a:t>2019</a:t>
            </a:r>
            <a:endParaRPr lang="en-US" sz="1300" u="sng"/>
          </a:p>
          <a:p>
            <a:pPr>
              <a:buFontTx/>
              <a:buChar char="-"/>
            </a:pPr>
            <a:r>
              <a:rPr lang="en-US" sz="1300" smtClean="0"/>
              <a:t>Sediment Mobility on the OR/WA Coast </a:t>
            </a:r>
            <a:endParaRPr lang="en-US" sz="1300"/>
          </a:p>
          <a:p>
            <a:pPr>
              <a:buFontTx/>
              <a:buChar char="-"/>
            </a:pPr>
            <a:r>
              <a:rPr lang="en-US" sz="1300" smtClean="0"/>
              <a:t>Eagle Creek Fire</a:t>
            </a:r>
            <a:endParaRPr lang="en-US" sz="1300"/>
          </a:p>
          <a:p>
            <a:pPr marL="0" indent="0">
              <a:buNone/>
            </a:pPr>
            <a:endParaRPr lang="en-US" sz="130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367" y="457199"/>
            <a:ext cx="3362408" cy="1895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97" y="3209925"/>
            <a:ext cx="2441803" cy="26207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24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0742"/>
            <a:ext cx="8382000" cy="806450"/>
          </a:xfrm>
        </p:spPr>
        <p:txBody>
          <a:bodyPr/>
          <a:lstStyle/>
          <a:p>
            <a:r>
              <a:rPr lang="en-US" sz="3200" u="sng" dirty="0" smtClean="0"/>
              <a:t>FY13 MCR South Jetty Dune Stabilization</a:t>
            </a:r>
            <a:r>
              <a:rPr lang="en-US" sz="3200" u="sng" dirty="0"/>
              <a:t/>
            </a:r>
            <a:br>
              <a:rPr lang="en-US" sz="3200" u="sng" dirty="0"/>
            </a:br>
            <a:endParaRPr lang="en-US" sz="3200" u="sng" dirty="0"/>
          </a:p>
        </p:txBody>
      </p:sp>
      <p:pic>
        <p:nvPicPr>
          <p:cNvPr id="5" name="Content Placeholder 3" descr="03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2376488"/>
            <a:ext cx="9144000" cy="249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2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Jetty Landfall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959" y="2601366"/>
            <a:ext cx="6096000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61959" y="366713"/>
            <a:ext cx="5468081" cy="329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495260" y="366713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7/29/03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9026" y="3712793"/>
            <a:ext cx="12121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2/04/06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74650" y="666722"/>
            <a:ext cx="2590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Wave-induced Erosion of primary Dune protecting </a:t>
            </a:r>
            <a:r>
              <a:rPr lang="en-US" sz="2000" b="1" dirty="0" smtClean="0"/>
              <a:t>low </a:t>
            </a:r>
            <a:r>
              <a:rPr lang="en-US" sz="2000" b="1" dirty="0"/>
              <a:t>elevation backshore (east, behind dune)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858000" y="4191000"/>
            <a:ext cx="17684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View to east along south jetty root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804452" y="944217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DUNE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530109" y="3992571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DUNE</a:t>
            </a:r>
          </a:p>
        </p:txBody>
      </p:sp>
    </p:spTree>
    <p:extLst>
      <p:ext uri="{BB962C8B-B14F-4D97-AF65-F5344CB8AC3E}">
        <p14:creationId xmlns:p14="http://schemas.microsoft.com/office/powerpoint/2010/main" val="196598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5867400" cy="35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3200400" y="22860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31 JAN 2006</a:t>
            </a:r>
          </a:p>
        </p:txBody>
      </p:sp>
      <p:sp>
        <p:nvSpPr>
          <p:cNvPr id="6148" name="Rectangle 12"/>
          <p:cNvSpPr>
            <a:spLocks noChangeArrowheads="1"/>
          </p:cNvSpPr>
          <p:nvPr/>
        </p:nvSpPr>
        <p:spPr bwMode="auto">
          <a:xfrm>
            <a:off x="838200" y="1066800"/>
            <a:ext cx="2133600" cy="1447800"/>
          </a:xfrm>
          <a:prstGeom prst="rect">
            <a:avLst/>
          </a:prstGeom>
          <a:noFill/>
          <a:ln w="25400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1" name="Text Box 17"/>
          <p:cNvSpPr txBox="1">
            <a:spLocks noChangeArrowheads="1"/>
          </p:cNvSpPr>
          <p:nvPr/>
        </p:nvSpPr>
        <p:spPr bwMode="auto">
          <a:xfrm>
            <a:off x="4876800" y="1673225"/>
            <a:ext cx="10033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Trestle Bay</a:t>
            </a:r>
          </a:p>
        </p:txBody>
      </p:sp>
      <p:sp>
        <p:nvSpPr>
          <p:cNvPr id="6164" name="Text Box 19"/>
          <p:cNvSpPr txBox="1">
            <a:spLocks noChangeArrowheads="1"/>
          </p:cNvSpPr>
          <p:nvPr/>
        </p:nvSpPr>
        <p:spPr bwMode="auto">
          <a:xfrm>
            <a:off x="1203325" y="265113"/>
            <a:ext cx="141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Clatsop Spit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752600" y="2057400"/>
            <a:ext cx="559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DUNE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 rot="833944">
            <a:off x="-56082" y="789647"/>
            <a:ext cx="898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/>
              <a:t>South J</a:t>
            </a:r>
            <a:r>
              <a:rPr lang="en-US" sz="1200" b="1" dirty="0" smtClean="0"/>
              <a:t>etty</a:t>
            </a:r>
            <a:endParaRPr lang="en-US" sz="12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0" y="2965450"/>
            <a:ext cx="9220200" cy="3892550"/>
            <a:chOff x="0" y="2965450"/>
            <a:chExt cx="9220200" cy="3892550"/>
          </a:xfrm>
        </p:grpSpPr>
        <p:grpSp>
          <p:nvGrpSpPr>
            <p:cNvPr id="2" name="Group 20"/>
            <p:cNvGrpSpPr>
              <a:grpSpLocks/>
            </p:cNvGrpSpPr>
            <p:nvPr/>
          </p:nvGrpSpPr>
          <p:grpSpPr bwMode="auto">
            <a:xfrm>
              <a:off x="0" y="2965450"/>
              <a:ext cx="9144000" cy="3892550"/>
              <a:chOff x="0" y="1868"/>
              <a:chExt cx="5760" cy="2452"/>
            </a:xfrm>
          </p:grpSpPr>
          <p:pic>
            <p:nvPicPr>
              <p:cNvPr id="6153" name="Picture 3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1868"/>
                <a:ext cx="2736" cy="24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4" name="Picture 4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24000"/>
              </a:blip>
              <a:srcRect/>
              <a:stretch>
                <a:fillRect/>
              </a:stretch>
            </p:blipFill>
            <p:spPr bwMode="auto">
              <a:xfrm>
                <a:off x="2688" y="1906"/>
                <a:ext cx="3072" cy="24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55" name="Text Box 5"/>
              <p:cNvSpPr txBox="1">
                <a:spLocks noChangeArrowheads="1"/>
              </p:cNvSpPr>
              <p:nvPr/>
            </p:nvSpPr>
            <p:spPr bwMode="auto">
              <a:xfrm>
                <a:off x="3120" y="3888"/>
                <a:ext cx="9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11 SEP 2002</a:t>
                </a:r>
              </a:p>
            </p:txBody>
          </p:sp>
          <p:sp>
            <p:nvSpPr>
              <p:cNvPr id="6156" name="Text Box 7"/>
              <p:cNvSpPr txBox="1">
                <a:spLocks noChangeArrowheads="1"/>
              </p:cNvSpPr>
              <p:nvPr/>
            </p:nvSpPr>
            <p:spPr bwMode="auto">
              <a:xfrm>
                <a:off x="192" y="2976"/>
                <a:ext cx="9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31 JAN 2006</a:t>
                </a:r>
              </a:p>
            </p:txBody>
          </p:sp>
          <p:sp>
            <p:nvSpPr>
              <p:cNvPr id="6157" name="Text Box 8"/>
              <p:cNvSpPr txBox="1">
                <a:spLocks noChangeArrowheads="1"/>
              </p:cNvSpPr>
              <p:nvPr/>
            </p:nvSpPr>
            <p:spPr bwMode="auto">
              <a:xfrm>
                <a:off x="288" y="2496"/>
                <a:ext cx="12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Erosion of Dune</a:t>
                </a:r>
              </a:p>
            </p:txBody>
          </p:sp>
          <p:sp>
            <p:nvSpPr>
              <p:cNvPr id="6158" name="Line 9"/>
              <p:cNvSpPr>
                <a:spLocks noChangeShapeType="1"/>
              </p:cNvSpPr>
              <p:nvPr/>
            </p:nvSpPr>
            <p:spPr bwMode="auto">
              <a:xfrm flipV="1">
                <a:off x="1248" y="2400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59" name="Line 10"/>
              <p:cNvSpPr>
                <a:spLocks noChangeShapeType="1"/>
              </p:cNvSpPr>
              <p:nvPr/>
            </p:nvSpPr>
            <p:spPr bwMode="auto">
              <a:xfrm>
                <a:off x="1392" y="2640"/>
                <a:ext cx="57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60" name="Line 11"/>
              <p:cNvSpPr>
                <a:spLocks noChangeShapeType="1"/>
              </p:cNvSpPr>
              <p:nvPr/>
            </p:nvSpPr>
            <p:spPr bwMode="auto">
              <a:xfrm>
                <a:off x="1296" y="2688"/>
                <a:ext cx="43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61" name="Line 13"/>
              <p:cNvSpPr>
                <a:spLocks noChangeShapeType="1"/>
              </p:cNvSpPr>
              <p:nvPr/>
            </p:nvSpPr>
            <p:spPr bwMode="auto">
              <a:xfrm>
                <a:off x="1344" y="2256"/>
                <a:ext cx="3360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62" name="Line 14"/>
              <p:cNvSpPr>
                <a:spLocks noChangeShapeType="1"/>
              </p:cNvSpPr>
              <p:nvPr/>
            </p:nvSpPr>
            <p:spPr bwMode="auto">
              <a:xfrm>
                <a:off x="1584" y="3072"/>
                <a:ext cx="2688" cy="96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63" name="Text Box 18"/>
              <p:cNvSpPr txBox="1">
                <a:spLocks noChangeArrowheads="1"/>
              </p:cNvSpPr>
              <p:nvPr/>
            </p:nvSpPr>
            <p:spPr bwMode="auto">
              <a:xfrm rot="833944">
                <a:off x="288" y="1986"/>
                <a:ext cx="8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South jetty root</a:t>
                </a:r>
              </a:p>
            </p:txBody>
          </p:sp>
        </p:grpSp>
        <p:sp>
          <p:nvSpPr>
            <p:cNvPr id="24" name="Text Box 15"/>
            <p:cNvSpPr txBox="1">
              <a:spLocks noChangeArrowheads="1"/>
            </p:cNvSpPr>
            <p:nvPr/>
          </p:nvSpPr>
          <p:spPr bwMode="auto">
            <a:xfrm rot="18130560">
              <a:off x="7620000" y="5334000"/>
              <a:ext cx="55976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 smtClean="0"/>
                <a:t>DUNE</a:t>
              </a:r>
              <a:endParaRPr lang="en-US" sz="1200" b="1" dirty="0"/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 rot="18590133">
              <a:off x="7359273" y="5734754"/>
              <a:ext cx="55976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 smtClean="0"/>
                <a:t>DUNE</a:t>
              </a:r>
              <a:endParaRPr lang="en-US" sz="1200" b="1" dirty="0"/>
            </a:p>
          </p:txBody>
        </p:sp>
        <p:sp>
          <p:nvSpPr>
            <p:cNvPr id="26" name="Text Box 15"/>
            <p:cNvSpPr txBox="1">
              <a:spLocks noChangeArrowheads="1"/>
            </p:cNvSpPr>
            <p:nvPr/>
          </p:nvSpPr>
          <p:spPr bwMode="auto">
            <a:xfrm rot="19710088">
              <a:off x="6654965" y="6298026"/>
              <a:ext cx="55976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DUNE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69555" y="5410200"/>
              <a:ext cx="95064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Low 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Elevation 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Backshore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50" name="Text Box 16"/>
          <p:cNvSpPr txBox="1">
            <a:spLocks noChangeArrowheads="1"/>
          </p:cNvSpPr>
          <p:nvPr/>
        </p:nvSpPr>
        <p:spPr bwMode="auto">
          <a:xfrm>
            <a:off x="3124200" y="1752600"/>
            <a:ext cx="1116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LOW </a:t>
            </a:r>
            <a:r>
              <a:rPr lang="en-US" sz="1200" b="1" dirty="0" smtClean="0">
                <a:solidFill>
                  <a:schemeClr val="bg1"/>
                </a:solidFill>
              </a:rPr>
              <a:t>Elevation</a:t>
            </a:r>
          </a:p>
          <a:p>
            <a:r>
              <a:rPr lang="en-US" sz="1200" b="1" dirty="0" smtClean="0">
                <a:solidFill>
                  <a:schemeClr val="bg1"/>
                </a:solidFill>
              </a:rPr>
              <a:t>Backshore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2209800" y="1828800"/>
            <a:ext cx="559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DUNE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149" name="Text Box 15"/>
          <p:cNvSpPr txBox="1">
            <a:spLocks noChangeArrowheads="1"/>
          </p:cNvSpPr>
          <p:nvPr/>
        </p:nvSpPr>
        <p:spPr bwMode="auto">
          <a:xfrm>
            <a:off x="2362200" y="1447800"/>
            <a:ext cx="559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DUNE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35351" y="419394"/>
            <a:ext cx="3312124" cy="2046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Previous Concern</a:t>
            </a:r>
          </a:p>
          <a:p>
            <a:pPr algn="ctr"/>
            <a:endParaRPr lang="en-US" b="1" dirty="0" smtClean="0"/>
          </a:p>
          <a:p>
            <a:pPr algn="ctr"/>
            <a:r>
              <a:rPr lang="en-US" sz="1700" b="1" dirty="0" smtClean="0"/>
              <a:t>Eroding South Jetty </a:t>
            </a:r>
            <a:r>
              <a:rPr lang="en-US" sz="1700" b="1" dirty="0" err="1" smtClean="0"/>
              <a:t>Foredune</a:t>
            </a:r>
            <a:endParaRPr lang="en-US" sz="1700" b="1" dirty="0" smtClean="0"/>
          </a:p>
          <a:p>
            <a:pPr algn="ctr"/>
            <a:endParaRPr lang="en-US" sz="1700" b="1" dirty="0" smtClean="0"/>
          </a:p>
          <a:p>
            <a:pPr algn="ctr"/>
            <a:r>
              <a:rPr lang="en-US" sz="1700" b="1" dirty="0" smtClean="0"/>
              <a:t>Is the last line of defense</a:t>
            </a:r>
          </a:p>
          <a:p>
            <a:pPr algn="ctr"/>
            <a:r>
              <a:rPr lang="en-US" sz="1700" b="1" dirty="0"/>
              <a:t>b</a:t>
            </a:r>
            <a:r>
              <a:rPr lang="en-US" sz="1700" b="1" dirty="0" smtClean="0"/>
              <a:t>etween Trestle Bay (estuary)</a:t>
            </a:r>
          </a:p>
          <a:p>
            <a:pPr algn="ctr"/>
            <a:r>
              <a:rPr lang="en-US" sz="1700" b="1" dirty="0" smtClean="0"/>
              <a:t>and Pacific Ocean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9312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 smtClean="0"/>
              <a:t>FY14 Oregon </a:t>
            </a:r>
            <a:r>
              <a:rPr lang="en-US" sz="3200" u="sng" dirty="0" err="1" smtClean="0"/>
              <a:t>Shoreface</a:t>
            </a:r>
            <a:r>
              <a:rPr lang="en-US" sz="3200" u="sng" dirty="0" smtClean="0"/>
              <a:t> Stabilization</a:t>
            </a:r>
            <a:r>
              <a:rPr lang="en-US" sz="3200" u="sng" dirty="0"/>
              <a:t/>
            </a:r>
            <a:br>
              <a:rPr lang="en-US" sz="3200" u="sng" dirty="0"/>
            </a:br>
            <a:endParaRPr lang="en-US" sz="3200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017" y="990600"/>
            <a:ext cx="8907966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u="sng" dirty="0" smtClean="0"/>
              <a:t>BLUF:</a:t>
            </a:r>
            <a:r>
              <a:rPr lang="en-US" sz="1600" b="1" dirty="0" smtClean="0"/>
              <a:t>  </a:t>
            </a:r>
            <a:r>
              <a:rPr lang="en-US" sz="1600" dirty="0" smtClean="0"/>
              <a:t>The Portland District speculated that increased shoaling in the Yaquina Entrance channel is a result of Aeolian transport. Sand fencing is proposed to interrupt a circular pattern of accretion on the south jetty, migration into the channel and movement out of the channel back to the jetty.   </a:t>
            </a:r>
          </a:p>
          <a:p>
            <a:pPr>
              <a:buNone/>
            </a:pP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2255095"/>
            <a:ext cx="4343400" cy="174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10000"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Challenges</a:t>
            </a:r>
          </a:p>
          <a:p>
            <a:pPr marL="119063" lvl="0" indent="-119063">
              <a:spcBef>
                <a:spcPct val="15000"/>
              </a:spcBef>
              <a:buSzPct val="110000"/>
              <a:buFont typeface="Arial"/>
              <a:buChar char="•"/>
              <a:defRPr/>
            </a:pPr>
            <a:r>
              <a:rPr lang="en-US" sz="1400" kern="0" dirty="0" smtClean="0">
                <a:latin typeface="+mn-lt"/>
              </a:rPr>
              <a:t>Limited federal/state resources</a:t>
            </a:r>
          </a:p>
          <a:p>
            <a:pPr marL="119063" lvl="0" indent="-119063">
              <a:spcBef>
                <a:spcPct val="15000"/>
              </a:spcBef>
              <a:buSzPct val="110000"/>
              <a:buFont typeface="Arial"/>
              <a:buChar char="•"/>
              <a:defRPr/>
            </a:pPr>
            <a:r>
              <a:rPr lang="en-US" sz="1400" kern="0" dirty="0" smtClean="0">
                <a:latin typeface="+mn-lt"/>
              </a:rPr>
              <a:t>City of Newport - </a:t>
            </a:r>
            <a:r>
              <a:rPr lang="en-US" sz="1400" dirty="0" smtClean="0"/>
              <a:t>South Beach State Park Master Plan </a:t>
            </a:r>
            <a:endParaRPr lang="en-US" sz="1400" kern="0" dirty="0" smtClean="0">
              <a:latin typeface="+mn-lt"/>
            </a:endParaRPr>
          </a:p>
          <a:p>
            <a:pPr marL="119063" lvl="0" indent="-119063">
              <a:spcBef>
                <a:spcPct val="15000"/>
              </a:spcBef>
              <a:buSzPct val="110000"/>
              <a:buFont typeface="Arial"/>
              <a:buChar char="•"/>
              <a:defRPr/>
            </a:pPr>
            <a:r>
              <a:rPr lang="en-US" sz="1400" kern="0" dirty="0" smtClean="0">
                <a:latin typeface="+mn-lt"/>
              </a:rPr>
              <a:t>Public perception of sand fences</a:t>
            </a:r>
          </a:p>
          <a:p>
            <a:pPr marL="119063" lvl="0" indent="-119063">
              <a:spcBef>
                <a:spcPct val="15000"/>
              </a:spcBef>
              <a:buSzPct val="110000"/>
              <a:buFont typeface="Arial"/>
              <a:buChar char="•"/>
              <a:defRPr/>
            </a:pPr>
            <a:r>
              <a:rPr lang="en-US" sz="1400" kern="0" dirty="0" smtClean="0">
                <a:latin typeface="+mn-lt"/>
              </a:rPr>
              <a:t>Stakeholder/Interest in the project area</a:t>
            </a:r>
          </a:p>
          <a:p>
            <a:pPr marL="119063" lvl="0" indent="-119063">
              <a:spcBef>
                <a:spcPct val="15000"/>
              </a:spcBef>
              <a:buSzPct val="110000"/>
              <a:buFont typeface="Arial"/>
              <a:buChar char="•"/>
              <a:defRPr/>
            </a:pPr>
            <a:r>
              <a:rPr lang="en-US" sz="1400" kern="0" dirty="0" smtClean="0">
                <a:latin typeface="+mn-lt"/>
              </a:rPr>
              <a:t>Recreational use of the site</a:t>
            </a:r>
            <a:endParaRPr lang="en-US" sz="1400" dirty="0" smtClean="0"/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10000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3999674"/>
            <a:ext cx="4343400" cy="193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15000"/>
              </a:spcBef>
              <a:buNone/>
            </a:pPr>
            <a:r>
              <a:rPr lang="en-US" sz="1600" b="1" u="sng" dirty="0" smtClean="0"/>
              <a:t>Expected Benefits</a:t>
            </a:r>
          </a:p>
          <a:p>
            <a:pPr marL="342900" indent="-342900">
              <a:spcBef>
                <a:spcPct val="15000"/>
              </a:spcBef>
              <a:buFont typeface="Arial" pitchFamily="34" charset="0"/>
              <a:buChar char="•"/>
            </a:pPr>
            <a:r>
              <a:rPr lang="en-US" sz="1400" dirty="0" smtClean="0"/>
              <a:t>Up to 40,000 CY may be captured in the proposed sand fencing implementation plan, savings of roughly $300k</a:t>
            </a:r>
          </a:p>
          <a:p>
            <a:pPr marL="342900" indent="-342900">
              <a:spcBef>
                <a:spcPct val="15000"/>
              </a:spcBef>
              <a:buFont typeface="Arial" pitchFamily="34" charset="0"/>
              <a:buChar char="•"/>
            </a:pPr>
            <a:r>
              <a:rPr lang="en-US" sz="1400" dirty="0" smtClean="0"/>
              <a:t>Unit </a:t>
            </a:r>
            <a:r>
              <a:rPr lang="en-US" sz="1400" dirty="0"/>
              <a:t>price of $.03/CY for sand fencing compared to $7.50/CY for hopper dredging</a:t>
            </a:r>
          </a:p>
          <a:p>
            <a:pPr marL="342900" indent="-342900">
              <a:spcBef>
                <a:spcPct val="15000"/>
              </a:spcBef>
              <a:buFont typeface="Arial" pitchFamily="34" charset="0"/>
              <a:buChar char="•"/>
            </a:pPr>
            <a:r>
              <a:rPr lang="en-US" sz="1400" dirty="0"/>
              <a:t>Allows dredge YAQUINA to focus on other </a:t>
            </a:r>
            <a:r>
              <a:rPr lang="en-US" sz="1400" dirty="0" smtClean="0"/>
              <a:t>priorities</a:t>
            </a:r>
          </a:p>
          <a:p>
            <a:pPr marL="342900" indent="-342900">
              <a:spcBef>
                <a:spcPct val="15000"/>
              </a:spcBef>
              <a:buFont typeface="Arial" pitchFamily="34" charset="0"/>
              <a:buChar char="•"/>
            </a:pPr>
            <a:r>
              <a:rPr lang="en-US" sz="1400" dirty="0" smtClean="0"/>
              <a:t>Build Yaquina South Jetty </a:t>
            </a:r>
            <a:r>
              <a:rPr lang="en-US" sz="1400" dirty="0" err="1" smtClean="0"/>
              <a:t>Foredune</a:t>
            </a:r>
            <a:endParaRPr lang="en-US" sz="1400" dirty="0"/>
          </a:p>
          <a:p>
            <a:pPr>
              <a:spcBef>
                <a:spcPct val="15000"/>
              </a:spcBef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lvl="0" indent="-119063">
              <a:spcBef>
                <a:spcPct val="15000"/>
              </a:spcBef>
              <a:buSzPct val="105000"/>
              <a:buFont typeface="Arial"/>
              <a:buChar char="•"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9063" marR="0" lvl="0" indent="-119063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Pct val="105000"/>
              <a:buFont typeface="Arial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9" name="Picture 8" descr="Project Location Map no pla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331" y="1944139"/>
            <a:ext cx="3471879" cy="194895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Picture 9" descr="GoogleEarthImageJet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331" y="3893092"/>
            <a:ext cx="3500452" cy="214739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8149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 smtClean="0"/>
              <a:t>FY14 Oregon </a:t>
            </a:r>
            <a:r>
              <a:rPr lang="en-US" sz="3200" u="sng" dirty="0" err="1" smtClean="0"/>
              <a:t>Shoreface</a:t>
            </a:r>
            <a:r>
              <a:rPr lang="en-US" sz="3200" u="sng" dirty="0" smtClean="0"/>
              <a:t> Stabilization</a:t>
            </a:r>
            <a:r>
              <a:rPr lang="en-US" sz="3200" u="sng" dirty="0"/>
              <a:t/>
            </a:r>
            <a:br>
              <a:rPr lang="en-US" sz="3200" u="sng" dirty="0"/>
            </a:br>
            <a:endParaRPr lang="en-US" sz="3200" u="sng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171" y="3691054"/>
            <a:ext cx="4530818" cy="312419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6" descr="NJ-BB Sand Fence Report 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81" y="3592286"/>
            <a:ext cx="4297277" cy="3222958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8" name="Picture 7" descr="sand into chann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734" y="924850"/>
            <a:ext cx="4397863" cy="292607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Picture 4" descr="Proposed Fencing Locati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924849"/>
            <a:ext cx="4379716" cy="287387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50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Sediment Mobility on the OR/WA Coast</a:t>
            </a:r>
            <a:endParaRPr lang="en-US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Evaluating the Depth of Closure for nearshore placement sites.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3"/>
          <a:stretch/>
        </p:blipFill>
        <p:spPr bwMode="auto">
          <a:xfrm>
            <a:off x="409438" y="1965960"/>
            <a:ext cx="2769191" cy="3378926"/>
          </a:xfrm>
          <a:prstGeom prst="rect">
            <a:avLst/>
          </a:prstGeom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1"/>
          <a:stretch/>
        </p:blipFill>
        <p:spPr bwMode="auto">
          <a:xfrm rot="16200000">
            <a:off x="4975112" y="1633198"/>
            <a:ext cx="2150472" cy="5272904"/>
          </a:xfrm>
          <a:prstGeom prst="rect">
            <a:avLst/>
          </a:prstGeom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732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Eagle Creek Fire</a:t>
            </a:r>
            <a:endParaRPr lang="en-US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2437" r="6429" b="2401"/>
          <a:stretch/>
        </p:blipFill>
        <p:spPr>
          <a:xfrm>
            <a:off x="2624088" y="2235200"/>
            <a:ext cx="6065543" cy="39062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08935" y="2660481"/>
            <a:ext cx="4684678" cy="22773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551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40" y="567267"/>
            <a:ext cx="8230720" cy="550333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1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smtClean="0"/>
              <a:t>FY20 NWP RSM Projects </a:t>
            </a:r>
            <a:endParaRPr lang="en-US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Hydrodynamic Controls on Sand </a:t>
            </a:r>
            <a:r>
              <a:rPr lang="en-US"/>
              <a:t>Wave </a:t>
            </a:r>
            <a:r>
              <a:rPr lang="en-US" smtClean="0"/>
              <a:t>Growth in </a:t>
            </a:r>
            <a:r>
              <a:rPr lang="en-US"/>
              <a:t>the Lower </a:t>
            </a:r>
            <a:r>
              <a:rPr lang="en-US"/>
              <a:t>Columbia </a:t>
            </a:r>
            <a:r>
              <a:rPr lang="en-US" smtClean="0"/>
              <a:t>River</a:t>
            </a:r>
          </a:p>
          <a:p>
            <a:pPr lvl="1"/>
            <a:r>
              <a:rPr lang="en-US" smtClean="0"/>
              <a:t>Develop a method to better understand sand wave growth in the Columbia River to reduce operational costs of managing them. </a:t>
            </a:r>
          </a:p>
          <a:p>
            <a:pPr lvl="1"/>
            <a:r>
              <a:rPr lang="en-US" smtClean="0"/>
              <a:t>Analyze flow criteria that promote sand wave growth and movement.</a:t>
            </a:r>
          </a:p>
          <a:p>
            <a:pPr lvl="1"/>
            <a:r>
              <a:rPr lang="en-US" smtClean="0"/>
              <a:t>Analyze historic areas of sand wave growth.</a:t>
            </a:r>
          </a:p>
          <a:p>
            <a:pPr marL="357187" lvl="1" indent="0">
              <a:buNone/>
            </a:pPr>
            <a:endParaRPr lang="en-US" smtClean="0"/>
          </a:p>
          <a:p>
            <a:r>
              <a:rPr lang="en-US"/>
              <a:t>Life Cycle Cost Analysis of </a:t>
            </a:r>
            <a:r>
              <a:rPr lang="en-US"/>
              <a:t>RSM </a:t>
            </a:r>
            <a:r>
              <a:rPr lang="en-US" smtClean="0"/>
              <a:t>Strategies</a:t>
            </a:r>
          </a:p>
          <a:p>
            <a:pPr lvl="1"/>
            <a:r>
              <a:rPr lang="en-US" smtClean="0"/>
              <a:t>Analyze cost-benefits of individual RSM projects in an effort to promote sustained implementation of RSM strategies.</a:t>
            </a:r>
          </a:p>
          <a:p>
            <a:pPr lvl="1"/>
            <a:r>
              <a:rPr lang="en-US" smtClean="0"/>
              <a:t>Portland District will be used as a case study. </a:t>
            </a:r>
          </a:p>
          <a:p>
            <a:pPr lvl="1"/>
            <a:r>
              <a:rPr lang="en-US" smtClean="0"/>
              <a:t>Focus on savings and benefits of nearshore placement v offshore placement.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07935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Templates">
  <a:themeElements>
    <a:clrScheme name="Custom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B0F0"/>
      </a:hlink>
      <a:folHlink>
        <a:srgbClr val="0070C0"/>
      </a:folHlink>
    </a:clrScheme>
    <a:fontScheme name="USACE TEMPLAT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F4339">
            <a:alpha val="89000"/>
          </a:srgbClr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RDC Standard Template_Final.potx" id="{BA26D311-502E-43F9-98E1-18F9F906556E}" vid="{9DBC3EA5-67D0-4407-B2B8-04CA81997F7A}"/>
    </a:ext>
  </a:extLst>
</a:theme>
</file>

<file path=ppt/theme/theme2.xml><?xml version="1.0" encoding="utf-8"?>
<a:theme xmlns:a="http://schemas.openxmlformats.org/drawingml/2006/main" name="1_Title Slide Templates">
  <a:themeElements>
    <a:clrScheme name="Custom 2">
      <a:dk1>
        <a:srgbClr val="000000"/>
      </a:dk1>
      <a:lt1>
        <a:srgbClr val="FFFFFF"/>
      </a:lt1>
      <a:dk2>
        <a:srgbClr val="83847A"/>
      </a:dk2>
      <a:lt2>
        <a:srgbClr val="A3A3A3"/>
      </a:lt2>
      <a:accent1>
        <a:srgbClr val="82786F"/>
      </a:accent1>
      <a:accent2>
        <a:srgbClr val="6E8778"/>
      </a:accent2>
      <a:accent3>
        <a:srgbClr val="705C38"/>
      </a:accent3>
      <a:accent4>
        <a:srgbClr val="3E6682"/>
      </a:accent4>
      <a:accent5>
        <a:srgbClr val="663830"/>
      </a:accent5>
      <a:accent6>
        <a:srgbClr val="EF4135"/>
      </a:accent6>
      <a:hlink>
        <a:srgbClr val="3E6682"/>
      </a:hlink>
      <a:folHlink>
        <a:srgbClr val="EF413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RDC Standard Template_Final.potx" id="{BA26D311-502E-43F9-98E1-18F9F906556E}" vid="{361484E1-7143-4967-B00D-886D061DA54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0C10F81EA01241B0C60511F3D6A81A" ma:contentTypeVersion="1" ma:contentTypeDescription="Create a new document." ma:contentTypeScope="" ma:versionID="95dc283b5597270a2b3becc7ae95099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f2aa9ed40e72a78c3822fc753b43e8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91F692-3C53-4CCC-ABAB-DE325E273E8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8FABFF-2334-4719-9D84-3E10528D1E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4A22FA-707C-4620-99BD-FAFC3340E9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Title Slide Templates</Template>
  <TotalTime>13766</TotalTime>
  <Words>486</Words>
  <Application>Microsoft Office PowerPoint</Application>
  <PresentationFormat>On-screen Show (4:3)</PresentationFormat>
  <Paragraphs>110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Calibri</vt:lpstr>
      <vt:lpstr>Symbol</vt:lpstr>
      <vt:lpstr>Wingdings</vt:lpstr>
      <vt:lpstr>Content Templates</vt:lpstr>
      <vt:lpstr>1_Title Slide Templates</vt:lpstr>
      <vt:lpstr>PowerPoint Presentation</vt:lpstr>
      <vt:lpstr>NWP RSM Highlights</vt:lpstr>
      <vt:lpstr>FY13 MCR South Jetty Dune Stabilization </vt:lpstr>
      <vt:lpstr>PowerPoint Presentation</vt:lpstr>
      <vt:lpstr>PowerPoint Presentation</vt:lpstr>
      <vt:lpstr>FY14 Oregon Shoreface Stabilization </vt:lpstr>
      <vt:lpstr>FY14 Oregon Shoreface Stabilization </vt:lpstr>
      <vt:lpstr>Sediment Mobility on the OR/WA Coast</vt:lpstr>
      <vt:lpstr>Eagle Creek Fire</vt:lpstr>
      <vt:lpstr>PowerPoint Presentation</vt:lpstr>
      <vt:lpstr>FY20 NWP RSM Projects </vt:lpstr>
    </vt:vector>
  </TitlesOfParts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PRESENTATION TITLE KEEP LEFT JUSTIFIED</dc:title>
  <dc:creator>Raven A. Lawrence</dc:creator>
  <cp:lastModifiedBy>Norton, Jarod K CIV (USA)</cp:lastModifiedBy>
  <cp:revision>144</cp:revision>
  <cp:lastPrinted>2018-03-14T15:02:38Z</cp:lastPrinted>
  <dcterms:created xsi:type="dcterms:W3CDTF">2018-03-27T15:29:39Z</dcterms:created>
  <dcterms:modified xsi:type="dcterms:W3CDTF">2020-01-11T18:41:02Z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0x0101008E0C10F81EA01241B0C60511F3D6A81A</vt:lpwstr>
  </property>
</Properties>
</file>